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99" r:id="rId1"/>
  </p:sldMasterIdLst>
  <p:notesMasterIdLst>
    <p:notesMasterId r:id="rId21"/>
  </p:notesMasterIdLst>
  <p:sldIdLst>
    <p:sldId id="261" r:id="rId2"/>
    <p:sldId id="265" r:id="rId3"/>
    <p:sldId id="279" r:id="rId4"/>
    <p:sldId id="270" r:id="rId5"/>
    <p:sldId id="280" r:id="rId6"/>
    <p:sldId id="271" r:id="rId7"/>
    <p:sldId id="281" r:id="rId8"/>
    <p:sldId id="272" r:id="rId9"/>
    <p:sldId id="282" r:id="rId10"/>
    <p:sldId id="273" r:id="rId11"/>
    <p:sldId id="283" r:id="rId12"/>
    <p:sldId id="274" r:id="rId13"/>
    <p:sldId id="275" r:id="rId14"/>
    <p:sldId id="284" r:id="rId15"/>
    <p:sldId id="276" r:id="rId16"/>
    <p:sldId id="277" r:id="rId17"/>
    <p:sldId id="285" r:id="rId18"/>
    <p:sldId id="278" r:id="rId19"/>
    <p:sldId id="269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4E591C-C895-405B-A616-9AB38E543CB3}">
  <a:tblStyle styleId="{0D4E591C-C895-405B-A616-9AB38E543CB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3"/>
    <p:restoredTop sz="94719"/>
  </p:normalViewPr>
  <p:slideViewPr>
    <p:cSldViewPr snapToGrid="0">
      <p:cViewPr varScale="1">
        <p:scale>
          <a:sx n="179" d="100"/>
          <a:sy n="179" d="100"/>
        </p:scale>
        <p:origin x="584" y="488"/>
      </p:cViewPr>
      <p:guideLst/>
    </p:cSldViewPr>
  </p:slideViewPr>
  <p:outlineViewPr>
    <p:cViewPr>
      <p:scale>
        <a:sx n="33" d="100"/>
        <a:sy n="33" d="100"/>
      </p:scale>
      <p:origin x="0" y="-46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1fcfb113b5_2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31fcfb113b5_2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1dd221ab7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31dd221ab7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b4cd45fb3b_28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2b4cd45fb3b_28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This is the official ASU Presentation template theme">
  <p:cSld name="CUSTOM_2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/>
        </p:nvSpPr>
        <p:spPr>
          <a:xfrm>
            <a:off x="420625" y="994550"/>
            <a:ext cx="8275200" cy="29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dk1"/>
                </a:solidFill>
              </a:rPr>
              <a:t>Official ASU presentation template theme for Google Slides</a:t>
            </a:r>
            <a:endParaRPr sz="6000" b="1">
              <a:solidFill>
                <a:schemeClr val="dk1"/>
              </a:solidFill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0625" y="3980950"/>
            <a:ext cx="82752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highlight>
                  <a:schemeClr val="dk1"/>
                </a:highlight>
              </a:rPr>
              <a:t>.</a:t>
            </a:r>
            <a:r>
              <a:rPr lang="en" sz="1600" b="1">
                <a:solidFill>
                  <a:schemeClr val="lt1"/>
                </a:solidFill>
                <a:highlight>
                  <a:schemeClr val="dk1"/>
                </a:highlight>
              </a:rPr>
              <a:t>From Enterprise Brand Strategy and Management</a:t>
            </a:r>
            <a:r>
              <a:rPr lang="en" sz="1600" b="1">
                <a:solidFill>
                  <a:schemeClr val="dk1"/>
                </a:solidFill>
                <a:highlight>
                  <a:schemeClr val="dk1"/>
                </a:highlight>
              </a:rPr>
              <a:t>.</a:t>
            </a:r>
            <a:endParaRPr sz="1600" b="1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14" name="Logo" descr="Arizona State Univerity logo"/>
          <p:cNvPicPr preferRelativeResize="0"/>
          <p:nvPr/>
        </p:nvPicPr>
        <p:blipFill rotWithShape="1">
          <a:blip r:embed="rId2">
            <a:alphaModFix/>
          </a:blip>
          <a:srcRect l="6424" t="21559" r="59273" b="21284"/>
          <a:stretch/>
        </p:blipFill>
        <p:spPr>
          <a:xfrm>
            <a:off x="407500" y="297225"/>
            <a:ext cx="910050" cy="4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Maroon">
  <p:cSld name="CUSTOM_19_1_3_1_1">
    <p:bg>
      <p:bgPr>
        <a:solidFill>
          <a:schemeClr val="accen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pic>
        <p:nvPicPr>
          <p:cNvPr id="51" name="Google Shape;51;p11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4 stats - Gold">
  <p:cSld name="CUSTOM_25_1_1_4">
    <p:bg>
      <p:bgPr>
        <a:solidFill>
          <a:schemeClr val="accent1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7"/>
          <p:cNvSpPr txBox="1">
            <a:spLocks noGrp="1"/>
          </p:cNvSpPr>
          <p:nvPr>
            <p:ph type="title" idx="2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107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10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107"/>
          <p:cNvSpPr txBox="1">
            <a:spLocks noGrp="1"/>
          </p:cNvSpPr>
          <p:nvPr>
            <p:ph type="title"/>
          </p:nvPr>
        </p:nvSpPr>
        <p:spPr>
          <a:xfrm>
            <a:off x="55204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9" name="Google Shape;679;p107"/>
          <p:cNvSpPr txBox="1">
            <a:spLocks noGrp="1"/>
          </p:cNvSpPr>
          <p:nvPr>
            <p:ph type="body" idx="3"/>
          </p:nvPr>
        </p:nvSpPr>
        <p:spPr>
          <a:xfrm>
            <a:off x="55204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0" name="Google Shape;680;p10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1460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07"/>
          <p:cNvSpPr txBox="1">
            <a:spLocks noGrp="1"/>
          </p:cNvSpPr>
          <p:nvPr>
            <p:ph type="title" idx="4"/>
          </p:nvPr>
        </p:nvSpPr>
        <p:spPr>
          <a:xfrm>
            <a:off x="264599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2" name="Google Shape;682;p107"/>
          <p:cNvSpPr txBox="1">
            <a:spLocks noGrp="1"/>
          </p:cNvSpPr>
          <p:nvPr>
            <p:ph type="body" idx="5"/>
          </p:nvPr>
        </p:nvSpPr>
        <p:spPr>
          <a:xfrm>
            <a:off x="264599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3" name="Google Shape;683;p10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17725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107"/>
          <p:cNvSpPr txBox="1">
            <a:spLocks noGrp="1"/>
          </p:cNvSpPr>
          <p:nvPr>
            <p:ph type="title" idx="6"/>
          </p:nvPr>
        </p:nvSpPr>
        <p:spPr>
          <a:xfrm>
            <a:off x="4749118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5" name="Google Shape;685;p107"/>
          <p:cNvSpPr txBox="1">
            <a:spLocks noGrp="1"/>
          </p:cNvSpPr>
          <p:nvPr>
            <p:ph type="body" idx="7"/>
          </p:nvPr>
        </p:nvSpPr>
        <p:spPr>
          <a:xfrm>
            <a:off x="4749118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6" name="Google Shape;686;p10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1170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107"/>
          <p:cNvSpPr txBox="1">
            <a:spLocks noGrp="1"/>
          </p:cNvSpPr>
          <p:nvPr>
            <p:ph type="title" idx="8"/>
          </p:nvPr>
        </p:nvSpPr>
        <p:spPr>
          <a:xfrm>
            <a:off x="684309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8" name="Google Shape;688;p107"/>
          <p:cNvSpPr txBox="1">
            <a:spLocks noGrp="1"/>
          </p:cNvSpPr>
          <p:nvPr>
            <p:ph type="body" idx="9"/>
          </p:nvPr>
        </p:nvSpPr>
        <p:spPr>
          <a:xfrm>
            <a:off x="684309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4 stats - Black">
  <p:cSld name="CUSTOM_25_1_1_3_1">
    <p:bg>
      <p:bgPr>
        <a:solidFill>
          <a:schemeClr val="dk1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1" name="Google Shape;691;p108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2" name="Google Shape;692;p10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108"/>
          <p:cNvSpPr txBox="1">
            <a:spLocks noGrp="1"/>
          </p:cNvSpPr>
          <p:nvPr>
            <p:ph type="title" idx="2"/>
          </p:nvPr>
        </p:nvSpPr>
        <p:spPr>
          <a:xfrm>
            <a:off x="55204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4" name="Google Shape;694;p108"/>
          <p:cNvSpPr txBox="1">
            <a:spLocks noGrp="1"/>
          </p:cNvSpPr>
          <p:nvPr>
            <p:ph type="body" idx="3"/>
          </p:nvPr>
        </p:nvSpPr>
        <p:spPr>
          <a:xfrm>
            <a:off x="55204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5" name="Google Shape;695;p10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1460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08"/>
          <p:cNvSpPr txBox="1">
            <a:spLocks noGrp="1"/>
          </p:cNvSpPr>
          <p:nvPr>
            <p:ph type="title" idx="4"/>
          </p:nvPr>
        </p:nvSpPr>
        <p:spPr>
          <a:xfrm>
            <a:off x="264599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7" name="Google Shape;697;p108"/>
          <p:cNvSpPr txBox="1">
            <a:spLocks noGrp="1"/>
          </p:cNvSpPr>
          <p:nvPr>
            <p:ph type="body" idx="5"/>
          </p:nvPr>
        </p:nvSpPr>
        <p:spPr>
          <a:xfrm>
            <a:off x="264599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8" name="Google Shape;698;p10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17725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108"/>
          <p:cNvSpPr txBox="1">
            <a:spLocks noGrp="1"/>
          </p:cNvSpPr>
          <p:nvPr>
            <p:ph type="title" idx="6"/>
          </p:nvPr>
        </p:nvSpPr>
        <p:spPr>
          <a:xfrm>
            <a:off x="4749118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0" name="Google Shape;700;p108"/>
          <p:cNvSpPr txBox="1">
            <a:spLocks noGrp="1"/>
          </p:cNvSpPr>
          <p:nvPr>
            <p:ph type="body" idx="7"/>
          </p:nvPr>
        </p:nvSpPr>
        <p:spPr>
          <a:xfrm>
            <a:off x="4749118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1" name="Google Shape;701;p10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1170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108"/>
          <p:cNvSpPr txBox="1">
            <a:spLocks noGrp="1"/>
          </p:cNvSpPr>
          <p:nvPr>
            <p:ph type="title" idx="8"/>
          </p:nvPr>
        </p:nvSpPr>
        <p:spPr>
          <a:xfrm>
            <a:off x="684309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3" name="Google Shape;703;p108"/>
          <p:cNvSpPr txBox="1">
            <a:spLocks noGrp="1"/>
          </p:cNvSpPr>
          <p:nvPr>
            <p:ph type="body" idx="9"/>
          </p:nvPr>
        </p:nvSpPr>
        <p:spPr>
          <a:xfrm>
            <a:off x="684309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6 stats - Gold">
  <p:cSld name="CUSTOM_25_1_1_5">
    <p:bg>
      <p:bgPr>
        <a:solidFill>
          <a:schemeClr val="accent1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9"/>
          <p:cNvSpPr txBox="1">
            <a:spLocks noGrp="1"/>
          </p:cNvSpPr>
          <p:nvPr>
            <p:ph type="title" idx="2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708" name="Google Shape;708;p109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09"/>
          <p:cNvSpPr txBox="1">
            <a:spLocks noGrp="1"/>
          </p:cNvSpPr>
          <p:nvPr>
            <p:ph type="title"/>
          </p:nvPr>
        </p:nvSpPr>
        <p:spPr>
          <a:xfrm>
            <a:off x="579775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109"/>
          <p:cNvSpPr txBox="1">
            <a:spLocks noGrp="1"/>
          </p:cNvSpPr>
          <p:nvPr>
            <p:ph type="body" idx="3"/>
          </p:nvPr>
        </p:nvSpPr>
        <p:spPr>
          <a:xfrm>
            <a:off x="579775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0" name="Google Shape;710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4950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109"/>
          <p:cNvSpPr txBox="1">
            <a:spLocks noGrp="1"/>
          </p:cNvSpPr>
          <p:nvPr>
            <p:ph type="title" idx="4"/>
          </p:nvPr>
        </p:nvSpPr>
        <p:spPr>
          <a:xfrm>
            <a:off x="3524075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109"/>
          <p:cNvSpPr txBox="1">
            <a:spLocks noGrp="1"/>
          </p:cNvSpPr>
          <p:nvPr>
            <p:ph type="body" idx="5"/>
          </p:nvPr>
        </p:nvSpPr>
        <p:spPr>
          <a:xfrm>
            <a:off x="3524075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3" name="Google Shape;713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1075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109"/>
          <p:cNvSpPr txBox="1">
            <a:spLocks noGrp="1"/>
          </p:cNvSpPr>
          <p:nvPr>
            <p:ph type="title" idx="6"/>
          </p:nvPr>
        </p:nvSpPr>
        <p:spPr>
          <a:xfrm>
            <a:off x="6450200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109"/>
          <p:cNvSpPr txBox="1">
            <a:spLocks noGrp="1"/>
          </p:cNvSpPr>
          <p:nvPr>
            <p:ph type="body" idx="7"/>
          </p:nvPr>
        </p:nvSpPr>
        <p:spPr>
          <a:xfrm>
            <a:off x="6450200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6" name="Google Shape;716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09"/>
          <p:cNvSpPr txBox="1">
            <a:spLocks noGrp="1"/>
          </p:cNvSpPr>
          <p:nvPr>
            <p:ph type="title" idx="8"/>
          </p:nvPr>
        </p:nvSpPr>
        <p:spPr>
          <a:xfrm>
            <a:off x="579775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09"/>
          <p:cNvSpPr txBox="1">
            <a:spLocks noGrp="1"/>
          </p:cNvSpPr>
          <p:nvPr>
            <p:ph type="body" idx="9"/>
          </p:nvPr>
        </p:nvSpPr>
        <p:spPr>
          <a:xfrm>
            <a:off x="579775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9" name="Google Shape;719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4950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109"/>
          <p:cNvSpPr txBox="1">
            <a:spLocks noGrp="1"/>
          </p:cNvSpPr>
          <p:nvPr>
            <p:ph type="title" idx="13"/>
          </p:nvPr>
        </p:nvSpPr>
        <p:spPr>
          <a:xfrm>
            <a:off x="3524075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09"/>
          <p:cNvSpPr txBox="1">
            <a:spLocks noGrp="1"/>
          </p:cNvSpPr>
          <p:nvPr>
            <p:ph type="body" idx="14"/>
          </p:nvPr>
        </p:nvSpPr>
        <p:spPr>
          <a:xfrm>
            <a:off x="3524075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2" name="Google Shape;722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1075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109"/>
          <p:cNvSpPr txBox="1">
            <a:spLocks noGrp="1"/>
          </p:cNvSpPr>
          <p:nvPr>
            <p:ph type="title" idx="15"/>
          </p:nvPr>
        </p:nvSpPr>
        <p:spPr>
          <a:xfrm>
            <a:off x="6450200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109"/>
          <p:cNvSpPr txBox="1">
            <a:spLocks noGrp="1"/>
          </p:cNvSpPr>
          <p:nvPr>
            <p:ph type="body" idx="16"/>
          </p:nvPr>
        </p:nvSpPr>
        <p:spPr>
          <a:xfrm>
            <a:off x="6450200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6 stats - Black">
  <p:cSld name="CUSTOM_25_1_1_3_2">
    <p:bg>
      <p:bgPr>
        <a:solidFill>
          <a:schemeClr val="dk1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7" name="Google Shape;727;p110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8" name="Google Shape;728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110"/>
          <p:cNvSpPr txBox="1">
            <a:spLocks noGrp="1"/>
          </p:cNvSpPr>
          <p:nvPr>
            <p:ph type="title" idx="2"/>
          </p:nvPr>
        </p:nvSpPr>
        <p:spPr>
          <a:xfrm>
            <a:off x="579775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10"/>
          <p:cNvSpPr txBox="1">
            <a:spLocks noGrp="1"/>
          </p:cNvSpPr>
          <p:nvPr>
            <p:ph type="body" idx="3"/>
          </p:nvPr>
        </p:nvSpPr>
        <p:spPr>
          <a:xfrm>
            <a:off x="579775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1" name="Google Shape;731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4950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110"/>
          <p:cNvSpPr txBox="1">
            <a:spLocks noGrp="1"/>
          </p:cNvSpPr>
          <p:nvPr>
            <p:ph type="title" idx="4"/>
          </p:nvPr>
        </p:nvSpPr>
        <p:spPr>
          <a:xfrm>
            <a:off x="3524075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110"/>
          <p:cNvSpPr txBox="1">
            <a:spLocks noGrp="1"/>
          </p:cNvSpPr>
          <p:nvPr>
            <p:ph type="body" idx="5"/>
          </p:nvPr>
        </p:nvSpPr>
        <p:spPr>
          <a:xfrm>
            <a:off x="3524075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4" name="Google Shape;734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1075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110"/>
          <p:cNvSpPr txBox="1">
            <a:spLocks noGrp="1"/>
          </p:cNvSpPr>
          <p:nvPr>
            <p:ph type="title" idx="6"/>
          </p:nvPr>
        </p:nvSpPr>
        <p:spPr>
          <a:xfrm>
            <a:off x="6450200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110"/>
          <p:cNvSpPr txBox="1">
            <a:spLocks noGrp="1"/>
          </p:cNvSpPr>
          <p:nvPr>
            <p:ph type="body" idx="7"/>
          </p:nvPr>
        </p:nvSpPr>
        <p:spPr>
          <a:xfrm>
            <a:off x="6450200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7" name="Google Shape;737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110"/>
          <p:cNvSpPr txBox="1">
            <a:spLocks noGrp="1"/>
          </p:cNvSpPr>
          <p:nvPr>
            <p:ph type="title" idx="8"/>
          </p:nvPr>
        </p:nvSpPr>
        <p:spPr>
          <a:xfrm>
            <a:off x="579775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110"/>
          <p:cNvSpPr txBox="1">
            <a:spLocks noGrp="1"/>
          </p:cNvSpPr>
          <p:nvPr>
            <p:ph type="body" idx="9"/>
          </p:nvPr>
        </p:nvSpPr>
        <p:spPr>
          <a:xfrm>
            <a:off x="579775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0" name="Google Shape;740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4950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10"/>
          <p:cNvSpPr txBox="1">
            <a:spLocks noGrp="1"/>
          </p:cNvSpPr>
          <p:nvPr>
            <p:ph type="title" idx="13"/>
          </p:nvPr>
        </p:nvSpPr>
        <p:spPr>
          <a:xfrm>
            <a:off x="3524075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110"/>
          <p:cNvSpPr txBox="1">
            <a:spLocks noGrp="1"/>
          </p:cNvSpPr>
          <p:nvPr>
            <p:ph type="body" idx="14"/>
          </p:nvPr>
        </p:nvSpPr>
        <p:spPr>
          <a:xfrm>
            <a:off x="3524075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3" name="Google Shape;743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1075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10"/>
          <p:cNvSpPr txBox="1">
            <a:spLocks noGrp="1"/>
          </p:cNvSpPr>
          <p:nvPr>
            <p:ph type="title" idx="15"/>
          </p:nvPr>
        </p:nvSpPr>
        <p:spPr>
          <a:xfrm>
            <a:off x="6450200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110"/>
          <p:cNvSpPr txBox="1">
            <a:spLocks noGrp="1"/>
          </p:cNvSpPr>
          <p:nvPr>
            <p:ph type="body" idx="16"/>
          </p:nvPr>
        </p:nvSpPr>
        <p:spPr>
          <a:xfrm>
            <a:off x="6450200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3 Number and stat slide">
  <p:cSld name="CUSTOM_25_2_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1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28332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111"/>
          <p:cNvSpPr txBox="1">
            <a:spLocks noGrp="1"/>
          </p:cNvSpPr>
          <p:nvPr>
            <p:ph type="subTitle" idx="2"/>
          </p:nvPr>
        </p:nvSpPr>
        <p:spPr>
          <a:xfrm>
            <a:off x="421935" y="756625"/>
            <a:ext cx="2833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111"/>
          <p:cNvSpPr txBox="1">
            <a:spLocks noGrp="1"/>
          </p:cNvSpPr>
          <p:nvPr>
            <p:ph type="body" idx="1"/>
          </p:nvPr>
        </p:nvSpPr>
        <p:spPr>
          <a:xfrm>
            <a:off x="4617725" y="320050"/>
            <a:ext cx="4078200" cy="102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51" name="Google Shape;751;p111"/>
          <p:cNvSpPr txBox="1">
            <a:spLocks noGrp="1"/>
          </p:cNvSpPr>
          <p:nvPr>
            <p:ph type="subTitle" idx="4"/>
          </p:nvPr>
        </p:nvSpPr>
        <p:spPr>
          <a:xfrm>
            <a:off x="434575" y="2155025"/>
            <a:ext cx="2404800" cy="19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0" name="Stat 1"/>
          <p:cNvSpPr txBox="1">
            <a:spLocks noGrp="1"/>
          </p:cNvSpPr>
          <p:nvPr>
            <p:ph type="title" idx="3"/>
          </p:nvPr>
        </p:nvSpPr>
        <p:spPr>
          <a:xfrm>
            <a:off x="436825" y="2453500"/>
            <a:ext cx="24141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56" name="Google Shape;756;p111"/>
          <p:cNvSpPr txBox="1">
            <a:spLocks noGrp="1"/>
          </p:cNvSpPr>
          <p:nvPr>
            <p:ph type="body" idx="9"/>
          </p:nvPr>
        </p:nvSpPr>
        <p:spPr>
          <a:xfrm>
            <a:off x="439150" y="3230325"/>
            <a:ext cx="2395500" cy="47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53" name="Google Shape;753;p111"/>
          <p:cNvSpPr txBox="1">
            <a:spLocks noGrp="1"/>
          </p:cNvSpPr>
          <p:nvPr>
            <p:ph type="subTitle" idx="6"/>
          </p:nvPr>
        </p:nvSpPr>
        <p:spPr>
          <a:xfrm>
            <a:off x="3355850" y="2155025"/>
            <a:ext cx="2423100" cy="19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2" name="Stat 2"/>
          <p:cNvSpPr txBox="1">
            <a:spLocks noGrp="1"/>
          </p:cNvSpPr>
          <p:nvPr>
            <p:ph type="title" idx="5"/>
          </p:nvPr>
        </p:nvSpPr>
        <p:spPr>
          <a:xfrm>
            <a:off x="3358100" y="2453500"/>
            <a:ext cx="24231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57" name="Google Shape;757;p111"/>
          <p:cNvSpPr txBox="1">
            <a:spLocks noGrp="1"/>
          </p:cNvSpPr>
          <p:nvPr>
            <p:ph type="body" idx="13"/>
          </p:nvPr>
        </p:nvSpPr>
        <p:spPr>
          <a:xfrm>
            <a:off x="3355850" y="3230325"/>
            <a:ext cx="2395500" cy="47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55" name="Google Shape;755;p111"/>
          <p:cNvSpPr txBox="1">
            <a:spLocks noGrp="1"/>
          </p:cNvSpPr>
          <p:nvPr>
            <p:ph type="subTitle" idx="8"/>
          </p:nvPr>
        </p:nvSpPr>
        <p:spPr>
          <a:xfrm>
            <a:off x="6291075" y="2155025"/>
            <a:ext cx="2404800" cy="19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4" name="Stat 3"/>
          <p:cNvSpPr txBox="1">
            <a:spLocks noGrp="1"/>
          </p:cNvSpPr>
          <p:nvPr>
            <p:ph type="title" idx="7"/>
          </p:nvPr>
        </p:nvSpPr>
        <p:spPr>
          <a:xfrm>
            <a:off x="6293325" y="2453500"/>
            <a:ext cx="2402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58" name="Google Shape;758;p111"/>
          <p:cNvSpPr txBox="1">
            <a:spLocks noGrp="1"/>
          </p:cNvSpPr>
          <p:nvPr>
            <p:ph type="body" idx="14"/>
          </p:nvPr>
        </p:nvSpPr>
        <p:spPr>
          <a:xfrm>
            <a:off x="6291075" y="3230325"/>
            <a:ext cx="2395500" cy="47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759" name="Google Shape;759;p1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091500" y="2155025"/>
            <a:ext cx="0" cy="1565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0" name="Google Shape;760;p1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32875" y="2155025"/>
            <a:ext cx="0" cy="1565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Quote slide options →">
  <p:cSld name="CUSTOM_23_1_1_1_1_2_1_1_1_1_1_1_1_1_1_2">
    <p:bg>
      <p:bgPr>
        <a:solidFill>
          <a:schemeClr val="accent5"/>
        </a:solidFill>
        <a:effectLst/>
      </p:bgPr>
    </p:bg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2"/>
          <p:cNvSpPr txBox="1"/>
          <p:nvPr/>
        </p:nvSpPr>
        <p:spPr>
          <a:xfrm>
            <a:off x="2411725" y="2070724"/>
            <a:ext cx="6288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Quote slides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763" name="Google Shape;763;p1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1 Quote slide - White">
  <p:cSld name="CUSTOM_23_1_1_2_1_1_1_1_1_1_1_1_1_1"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3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767" name="Google Shape;767;p113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113" descr="Open quotation mark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625" y="1434425"/>
            <a:ext cx="740675" cy="607773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113"/>
          <p:cNvSpPr txBox="1">
            <a:spLocks noGrp="1"/>
          </p:cNvSpPr>
          <p:nvPr>
            <p:ph type="body" idx="1"/>
          </p:nvPr>
        </p:nvSpPr>
        <p:spPr>
          <a:xfrm>
            <a:off x="1261875" y="1721376"/>
            <a:ext cx="5762700" cy="20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1 Quote slide - Black">
  <p:cSld name="CUSTOM_23_1_1_2_1_1_1_1_1_1_1_1_1_1_1">
    <p:bg>
      <p:bgPr>
        <a:solidFill>
          <a:schemeClr val="dk1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14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772" name="Google Shape;772;p114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773" name="Google Shape;773;p114" descr="Open quotation mark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625" y="1434425"/>
            <a:ext cx="740675" cy="607773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114"/>
          <p:cNvSpPr txBox="1">
            <a:spLocks noGrp="1"/>
          </p:cNvSpPr>
          <p:nvPr>
            <p:ph type="body" idx="1"/>
          </p:nvPr>
        </p:nvSpPr>
        <p:spPr>
          <a:xfrm>
            <a:off x="1261875" y="1721376"/>
            <a:ext cx="5762700" cy="20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2 Quote slide - White">
  <p:cSld name="CUSTOM_23_1_1_2_1_1_1_1_1_1_1_1_1_1_4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6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782" name="Google Shape;782;p116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116"/>
          <p:cNvSpPr txBox="1"/>
          <p:nvPr/>
        </p:nvSpPr>
        <p:spPr>
          <a:xfrm>
            <a:off x="2761168" y="8822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5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116"/>
          <p:cNvSpPr txBox="1">
            <a:spLocks noGrp="1"/>
          </p:cNvSpPr>
          <p:nvPr>
            <p:ph type="body" idx="1"/>
          </p:nvPr>
        </p:nvSpPr>
        <p:spPr>
          <a:xfrm>
            <a:off x="2935225" y="1927100"/>
            <a:ext cx="5760600" cy="20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>
            <a:endParaRPr/>
          </a:p>
        </p:txBody>
      </p:sp>
      <p:sp>
        <p:nvSpPr>
          <p:cNvPr id="783" name="Google Shape;783;p1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40075" y="1586948"/>
            <a:ext cx="1773900" cy="1773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2 Quote slide - Black">
  <p:cSld name="CUSTOM_23_1_1_2_1_1_1_1_1_1_1_1_1_1_4_1">
    <p:bg>
      <p:bgPr>
        <a:solidFill>
          <a:schemeClr val="dk1"/>
        </a:solidFill>
        <a:effectLst/>
      </p:bgPr>
    </p:bg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17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790" name="Google Shape;790;p117"/>
          <p:cNvSpPr txBox="1">
            <a:spLocks noGrp="1"/>
          </p:cNvSpPr>
          <p:nvPr>
            <p:ph type="subTitle" idx="3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117"/>
          <p:cNvSpPr txBox="1"/>
          <p:nvPr/>
        </p:nvSpPr>
        <p:spPr>
          <a:xfrm>
            <a:off x="2761168" y="8822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5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117"/>
          <p:cNvSpPr txBox="1">
            <a:spLocks noGrp="1"/>
          </p:cNvSpPr>
          <p:nvPr>
            <p:ph type="body" idx="1"/>
          </p:nvPr>
        </p:nvSpPr>
        <p:spPr>
          <a:xfrm>
            <a:off x="2935225" y="1927100"/>
            <a:ext cx="5760600" cy="20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7" name="Google Shape;787;p1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640075" y="1586948"/>
            <a:ext cx="1773900" cy="1773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Agenda slide options →">
  <p:cSld name="CUSTOM_21_1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Agenda and schedule slides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60" name="Google Shape;60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2 Quote slide - Gold">
  <p:cSld name="CUSTOM_23_1_1_2_1_1_1_1_1_1_1_1_1_1_4_2">
    <p:bg>
      <p:bgPr>
        <a:solidFill>
          <a:schemeClr val="accent1"/>
        </a:solid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1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794" name="Google Shape;794;p118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118"/>
          <p:cNvSpPr txBox="1"/>
          <p:nvPr/>
        </p:nvSpPr>
        <p:spPr>
          <a:xfrm>
            <a:off x="2761168" y="8822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18"/>
          <p:cNvSpPr txBox="1">
            <a:spLocks noGrp="1"/>
          </p:cNvSpPr>
          <p:nvPr>
            <p:ph type="body" idx="1"/>
          </p:nvPr>
        </p:nvSpPr>
        <p:spPr>
          <a:xfrm>
            <a:off x="2935225" y="1927100"/>
            <a:ext cx="5760600" cy="20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>
            <a:endParaRPr/>
          </a:p>
        </p:txBody>
      </p:sp>
      <p:sp>
        <p:nvSpPr>
          <p:cNvPr id="795" name="Google Shape;795;p1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40075" y="1586948"/>
            <a:ext cx="1773900" cy="1773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Photo slide options →">
  <p:cSld name="CUSTOM_23_1_1_1_1_2_1_1_1_1_1_1_1_1_1_3_1">
    <p:bg>
      <p:bgPr>
        <a:solidFill>
          <a:schemeClr val="accent5"/>
        </a:solidFill>
        <a:effectLst/>
      </p:bgPr>
    </p:bg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9"/>
          <p:cNvSpPr txBox="1"/>
          <p:nvPr/>
        </p:nvSpPr>
        <p:spPr>
          <a:xfrm>
            <a:off x="2411725" y="2073000"/>
            <a:ext cx="6732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Photo slides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799" name="Google Shape;799;p1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1 Photo slide - Background">
  <p:cSld name="CUSTOM_28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20" descr="Large photo"/>
          <p:cNvSpPr>
            <a:spLocks noGrp="1"/>
          </p:cNvSpPr>
          <p:nvPr>
            <p:ph type="pic" idx="2"/>
          </p:nvPr>
        </p:nvSpPr>
        <p:spPr>
          <a:xfrm>
            <a:off x="-29300" y="-30900"/>
            <a:ext cx="9182400" cy="516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1 Photo slide - Grid">
  <p:cSld name="CUSTOM_23_1_1_1_2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1"/>
          <p:cNvSpPr>
            <a:spLocks noGrp="1"/>
          </p:cNvSpPr>
          <p:nvPr>
            <p:ph type="pic" idx="2"/>
          </p:nvPr>
        </p:nvSpPr>
        <p:spPr>
          <a:xfrm>
            <a:off x="63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04" name="Google Shape;804;p121"/>
          <p:cNvSpPr>
            <a:spLocks noGrp="1"/>
          </p:cNvSpPr>
          <p:nvPr>
            <p:ph type="pic" idx="3"/>
          </p:nvPr>
        </p:nvSpPr>
        <p:spPr>
          <a:xfrm>
            <a:off x="63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  <p:sp>
        <p:nvSpPr>
          <p:cNvPr id="805" name="Google Shape;805;p121"/>
          <p:cNvSpPr>
            <a:spLocks noGrp="1"/>
          </p:cNvSpPr>
          <p:nvPr>
            <p:ph type="pic" idx="4"/>
          </p:nvPr>
        </p:nvSpPr>
        <p:spPr>
          <a:xfrm>
            <a:off x="2313818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06" name="Google Shape;806;p121"/>
          <p:cNvSpPr>
            <a:spLocks noGrp="1"/>
          </p:cNvSpPr>
          <p:nvPr>
            <p:ph type="pic" idx="5"/>
          </p:nvPr>
        </p:nvSpPr>
        <p:spPr>
          <a:xfrm>
            <a:off x="2313818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  <p:sp>
        <p:nvSpPr>
          <p:cNvPr id="807" name="Google Shape;807;p121"/>
          <p:cNvSpPr>
            <a:spLocks noGrp="1"/>
          </p:cNvSpPr>
          <p:nvPr>
            <p:ph type="pic" idx="6"/>
          </p:nvPr>
        </p:nvSpPr>
        <p:spPr>
          <a:xfrm>
            <a:off x="4627573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08" name="Google Shape;808;p121"/>
          <p:cNvSpPr>
            <a:spLocks noGrp="1"/>
          </p:cNvSpPr>
          <p:nvPr>
            <p:ph type="pic" idx="7"/>
          </p:nvPr>
        </p:nvSpPr>
        <p:spPr>
          <a:xfrm>
            <a:off x="4627573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  <p:sp>
        <p:nvSpPr>
          <p:cNvPr id="809" name="Google Shape;809;p121"/>
          <p:cNvSpPr>
            <a:spLocks noGrp="1"/>
          </p:cNvSpPr>
          <p:nvPr>
            <p:ph type="pic" idx="8"/>
          </p:nvPr>
        </p:nvSpPr>
        <p:spPr>
          <a:xfrm>
            <a:off x="6941328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10" name="Google Shape;810;p121"/>
          <p:cNvSpPr>
            <a:spLocks noGrp="1"/>
          </p:cNvSpPr>
          <p:nvPr>
            <p:ph type="pic" idx="9"/>
          </p:nvPr>
        </p:nvSpPr>
        <p:spPr>
          <a:xfrm>
            <a:off x="6941328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1 Photo slide - Mosaic">
  <p:cSld name="CUSTOM_23_1_1_1_2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22"/>
          <p:cNvSpPr>
            <a:spLocks noGrp="1"/>
          </p:cNvSpPr>
          <p:nvPr>
            <p:ph type="pic" idx="2"/>
          </p:nvPr>
        </p:nvSpPr>
        <p:spPr>
          <a:xfrm>
            <a:off x="-10414" y="2136"/>
            <a:ext cx="26238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813" name="Google Shape;813;p122"/>
          <p:cNvSpPr>
            <a:spLocks noGrp="1"/>
          </p:cNvSpPr>
          <p:nvPr>
            <p:ph type="pic" idx="3"/>
          </p:nvPr>
        </p:nvSpPr>
        <p:spPr>
          <a:xfrm>
            <a:off x="-10425" y="1746100"/>
            <a:ext cx="2623800" cy="3397500"/>
          </a:xfrm>
          <a:prstGeom prst="rect">
            <a:avLst/>
          </a:prstGeom>
          <a:noFill/>
          <a:ln>
            <a:noFill/>
          </a:ln>
        </p:spPr>
      </p:sp>
      <p:sp>
        <p:nvSpPr>
          <p:cNvPr id="814" name="Google Shape;814;p122"/>
          <p:cNvSpPr>
            <a:spLocks noGrp="1"/>
          </p:cNvSpPr>
          <p:nvPr>
            <p:ph type="pic" idx="4"/>
          </p:nvPr>
        </p:nvSpPr>
        <p:spPr>
          <a:xfrm>
            <a:off x="2682550" y="1458075"/>
            <a:ext cx="33276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815" name="Google Shape;815;p122"/>
          <p:cNvSpPr>
            <a:spLocks noGrp="1"/>
          </p:cNvSpPr>
          <p:nvPr>
            <p:ph type="pic" idx="5"/>
          </p:nvPr>
        </p:nvSpPr>
        <p:spPr>
          <a:xfrm>
            <a:off x="2682544" y="2136"/>
            <a:ext cx="17493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816" name="Google Shape;816;p122"/>
          <p:cNvSpPr>
            <a:spLocks noGrp="1"/>
          </p:cNvSpPr>
          <p:nvPr>
            <p:ph type="pic" idx="6"/>
          </p:nvPr>
        </p:nvSpPr>
        <p:spPr>
          <a:xfrm>
            <a:off x="4490588" y="2136"/>
            <a:ext cx="15195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817" name="Google Shape;817;p122"/>
          <p:cNvSpPr>
            <a:spLocks noGrp="1"/>
          </p:cNvSpPr>
          <p:nvPr>
            <p:ph type="pic" idx="7"/>
          </p:nvPr>
        </p:nvSpPr>
        <p:spPr>
          <a:xfrm>
            <a:off x="6068831" y="2136"/>
            <a:ext cx="1560600" cy="3131700"/>
          </a:xfrm>
          <a:prstGeom prst="rect">
            <a:avLst/>
          </a:prstGeom>
          <a:noFill/>
          <a:ln>
            <a:noFill/>
          </a:ln>
        </p:spPr>
      </p:sp>
      <p:sp>
        <p:nvSpPr>
          <p:cNvPr id="818" name="Google Shape;818;p122"/>
          <p:cNvSpPr>
            <a:spLocks noGrp="1"/>
          </p:cNvSpPr>
          <p:nvPr>
            <p:ph type="pic" idx="8"/>
          </p:nvPr>
        </p:nvSpPr>
        <p:spPr>
          <a:xfrm>
            <a:off x="7688175" y="2136"/>
            <a:ext cx="1455900" cy="3131700"/>
          </a:xfrm>
          <a:prstGeom prst="rect">
            <a:avLst/>
          </a:prstGeom>
          <a:noFill/>
          <a:ln>
            <a:noFill/>
          </a:ln>
        </p:spPr>
      </p:sp>
      <p:sp>
        <p:nvSpPr>
          <p:cNvPr id="819" name="Google Shape;819;p122"/>
          <p:cNvSpPr>
            <a:spLocks noGrp="1"/>
          </p:cNvSpPr>
          <p:nvPr>
            <p:ph type="pic" idx="9"/>
          </p:nvPr>
        </p:nvSpPr>
        <p:spPr>
          <a:xfrm>
            <a:off x="2682550" y="3186300"/>
            <a:ext cx="6461400" cy="195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0 Blank slides: brand color options →">
  <p:cSld name="CUSTOM_23_1_1_1_1_2_1_1_1_1_1_1_1_1_1">
    <p:bg>
      <p:bgPr>
        <a:solidFill>
          <a:schemeClr val="accent5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23"/>
          <p:cNvSpPr txBox="1"/>
          <p:nvPr/>
        </p:nvSpPr>
        <p:spPr>
          <a:xfrm>
            <a:off x="2411725" y="1574250"/>
            <a:ext cx="6732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Blank slides: brand colors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822" name="Google Shape;822;p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1 Blank slides: brand colors - White">
  <p:cSld name="CUSTOM_27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1 Blank slides: brand colors - Gold">
  <p:cSld name="CUSTOM_27_1">
    <p:bg>
      <p:bgPr>
        <a:solidFill>
          <a:schemeClr val="accent1"/>
        </a:solidFill>
        <a:effectLst/>
      </p:bgPr>
    </p:bg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1 Blank slides: brand colors - Maroon">
  <p:cSld name="CUSTOM_26_1">
    <p:bg>
      <p:bgPr>
        <a:solidFill>
          <a:schemeClr val="accent2"/>
        </a:solidFill>
        <a:effectLst/>
      </p:bgPr>
    </p:bg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White">
  <p:cSld name="CUSTOM_23_1_1_2_1_1_1_1_1_1_1_1_1_1_1_2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128" descr="Arizona State University logo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2 Agenda slide">
  <p:cSld name="CUSTOM_20_1_3"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20625" y="994550"/>
            <a:ext cx="2935200" cy="315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5072075" y="1012025"/>
            <a:ext cx="3624000" cy="31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625600" y="1134525"/>
            <a:ext cx="1057200" cy="28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lang="en" sz="22500" b="0" i="0" u="none" strike="noStrike" cap="none">
                <a:solidFill>
                  <a:srgbClr val="FFC627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100" b="0" i="0" u="none" strike="noStrike" cap="none">
              <a:solidFill>
                <a:srgbClr val="FFC62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Black">
  <p:cSld name="CUSTOM_22_1_1_1_1_1_1_1_1_1_1_1_1_1_1_1">
    <p:bg>
      <p:bgPr>
        <a:solidFill>
          <a:schemeClr val="dk1"/>
        </a:solidFill>
        <a:effectLst/>
      </p:bgPr>
    </p:bg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129" descr="Arizona State University logo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Gold">
  <p:cSld name="CUSTOM_23_1_1_1_1_1_1_1_1_1_1_1_1_1_1_1">
    <p:bg>
      <p:bgPr>
        <a:solidFill>
          <a:schemeClr val="accent1"/>
        </a:solidFill>
        <a:effectLst/>
      </p:bgPr>
    </p:bg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130" descr="Arizona State University logo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Maroon">
  <p:cSld name="CUSTOM_23_1_1_1_1_2_1_1_1_1_1_1_1_1_1_1">
    <p:bg>
      <p:bgPr>
        <a:solidFill>
          <a:schemeClr val="accent2"/>
        </a:solidFill>
        <a:effectLst/>
      </p:bgPr>
    </p:bg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131" descr="Arizona State University logo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Photo">
  <p:cSld name="CUSTOM_23_1_1_2_1_1_1_1_1_1_1_1_1_1_1_1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2"/>
          <p:cNvSpPr>
            <a:spLocks noGrp="1"/>
          </p:cNvSpPr>
          <p:nvPr>
            <p:ph type="pic" idx="2"/>
          </p:nvPr>
        </p:nvSpPr>
        <p:spPr>
          <a:xfrm>
            <a:off x="-47625" y="-41200"/>
            <a:ext cx="9201000" cy="5175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37" name="Google Shape;837;p132" descr="Arizona State University logo"/>
          <p:cNvGrpSpPr/>
          <p:nvPr/>
        </p:nvGrpSpPr>
        <p:grpSpPr>
          <a:xfrm>
            <a:off x="7867711" y="4336142"/>
            <a:ext cx="1295214" cy="651102"/>
            <a:chOff x="7867711" y="4336142"/>
            <a:chExt cx="1295214" cy="651102"/>
          </a:xfrm>
        </p:grpSpPr>
        <p:sp>
          <p:nvSpPr>
            <p:cNvPr id="838" name="Google Shape;838;p132"/>
            <p:cNvSpPr/>
            <p:nvPr/>
          </p:nvSpPr>
          <p:spPr>
            <a:xfrm>
              <a:off x="7878325" y="4399875"/>
              <a:ext cx="1284600" cy="540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39" name="Google Shape;839;p132" descr="ASU_Horiz_RGB_Digital_MaroonGold.png"/>
            <p:cNvPicPr preferRelativeResize="0"/>
            <p:nvPr/>
          </p:nvPicPr>
          <p:blipFill rotWithShape="1">
            <a:blip r:embed="rId2">
              <a:alphaModFix/>
            </a:blip>
            <a:srcRect r="57818"/>
            <a:stretch/>
          </p:blipFill>
          <p:spPr>
            <a:xfrm>
              <a:off x="7867711" y="4336142"/>
              <a:ext cx="989550" cy="6511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3 Blank slides: brand pattern options →">
  <p:cSld name="CUSTOM_23_1_1_1_1_2_1_1_1_1_1_1_1_1_1_3">
    <p:bg>
      <p:bgPr>
        <a:solidFill>
          <a:schemeClr val="accent5"/>
        </a:solidFill>
        <a:effectLst/>
      </p:bgPr>
    </p:bg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33"/>
          <p:cNvSpPr txBox="1"/>
          <p:nvPr/>
        </p:nvSpPr>
        <p:spPr>
          <a:xfrm>
            <a:off x="2411725" y="1574250"/>
            <a:ext cx="6732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Blank slides: brand patterns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842" name="Google Shape;842;p1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Topo - White">
  <p:cSld name="CUSTOM_22_1_1_1_1_1_1_1_1_1_1_1_1_1_1_1_1"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Topo - Black">
  <p:cSld name="CUSTOM_23_1_1_2_1_1_1_1_1_1_1_1_1_1_1_1_1_2_1">
    <p:bg>
      <p:bgPr>
        <a:solidFill>
          <a:schemeClr val="dk1"/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1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0" y="-5587"/>
            <a:ext cx="9144003" cy="5150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Morse Code - White">
  <p:cSld name="CUSTOM_23_1_1_1_1_1_1_1_1_1_1_1_1_1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1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Morse Code - Black">
  <p:cSld name="CUSTOM_22_1_1_1_1_1_1_1_1_1_1_1_1_1_1_1_1_1_1">
    <p:bg>
      <p:bgPr>
        <a:solidFill>
          <a:schemeClr val="dk1"/>
        </a:solid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9" r="69"/>
          <a:stretch/>
        </p:blipFill>
        <p:spPr>
          <a:xfrm>
            <a:off x="0" y="-2225"/>
            <a:ext cx="9144003" cy="5148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Network - White">
  <p:cSld name="CUSTOM_23_1_1_2_1_1_1_1_1_1_1_1_1_1_1_1_1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3 Agenda slide">
  <p:cSld name="CUSTOM_3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/>
          </p:nvPr>
        </p:nvSpPr>
        <p:spPr>
          <a:xfrm>
            <a:off x="420625" y="2569475"/>
            <a:ext cx="15870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3"/>
          </p:nvPr>
        </p:nvSpPr>
        <p:spPr>
          <a:xfrm>
            <a:off x="424600" y="3048850"/>
            <a:ext cx="1587000" cy="97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 idx="4"/>
          </p:nvPr>
        </p:nvSpPr>
        <p:spPr>
          <a:xfrm>
            <a:off x="2514600" y="2569475"/>
            <a:ext cx="15870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5"/>
          </p:nvPr>
        </p:nvSpPr>
        <p:spPr>
          <a:xfrm>
            <a:off x="2518575" y="3048850"/>
            <a:ext cx="1587000" cy="97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6"/>
          </p:nvPr>
        </p:nvSpPr>
        <p:spPr>
          <a:xfrm>
            <a:off x="4608575" y="2569475"/>
            <a:ext cx="15870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7"/>
          </p:nvPr>
        </p:nvSpPr>
        <p:spPr>
          <a:xfrm>
            <a:off x="4612550" y="3048850"/>
            <a:ext cx="1587000" cy="97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8"/>
          </p:nvPr>
        </p:nvSpPr>
        <p:spPr>
          <a:xfrm>
            <a:off x="6702550" y="2569475"/>
            <a:ext cx="15870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9"/>
          </p:nvPr>
        </p:nvSpPr>
        <p:spPr>
          <a:xfrm>
            <a:off x="6706525" y="3048850"/>
            <a:ext cx="1587000" cy="97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Network - Black">
  <p:cSld name="CUSTOM_22_1_1_1_1_1_1_1_1_1_1_1_1_1_1_1_1_2">
    <p:bg>
      <p:bgPr>
        <a:solidFill>
          <a:schemeClr val="dk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0" y="-2225"/>
            <a:ext cx="9144003" cy="5149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Topo - White">
  <p:cSld name="CUSTOM_22_1_1_1_1_1_1_1_1_1_1_1_1_1_1_1_1_3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140" descr="Arizona State University logo"/>
          <p:cNvPicPr preferRelativeResize="0"/>
          <p:nvPr/>
        </p:nvPicPr>
        <p:blipFill rotWithShape="1">
          <a:blip r:embed="rId3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Topo - Black">
  <p:cSld name="CUSTOM_23_1_1_2_1_1_1_1_1_1_1_1_1_1_1_1_1_2_1_1">
    <p:bg>
      <p:bgPr>
        <a:solidFill>
          <a:schemeClr val="dk1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1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0" y="-5587"/>
            <a:ext cx="9144003" cy="515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41" descr="Arizona State University logo"/>
          <p:cNvPicPr preferRelativeResize="0"/>
          <p:nvPr/>
        </p:nvPicPr>
        <p:blipFill rotWithShape="1">
          <a:blip r:embed="rId3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Morse Code - White">
  <p:cSld name="CUSTOM_23_1_1_1_1_1_1_1_1_1_1_1_1_1_1_1_1_1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142" descr="Arizona State University logo"/>
          <p:cNvPicPr preferRelativeResize="0"/>
          <p:nvPr/>
        </p:nvPicPr>
        <p:blipFill rotWithShape="1">
          <a:blip r:embed="rId3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Morse Code - Black">
  <p:cSld name="CUSTOM_22_1_1_1_1_1_1_1_1_1_1_1_1_1_1_1_1_1_1_1">
    <p:bg>
      <p:bgPr>
        <a:solidFill>
          <a:schemeClr val="dk1"/>
        </a:solidFill>
        <a:effectLst/>
      </p:bgPr>
    </p:bg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1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9" r="69"/>
          <a:stretch/>
        </p:blipFill>
        <p:spPr>
          <a:xfrm>
            <a:off x="0" y="-2225"/>
            <a:ext cx="9144003" cy="5148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43" descr="Arizona State University logo"/>
          <p:cNvPicPr preferRelativeResize="0"/>
          <p:nvPr/>
        </p:nvPicPr>
        <p:blipFill rotWithShape="1">
          <a:blip r:embed="rId3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Network - White">
  <p:cSld name="CUSTOM_23_1_1_2_1_1_1_1_1_1_1_1_1_1_1_1_1_2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44" descr="Arizona State University logo"/>
          <p:cNvPicPr preferRelativeResize="0"/>
          <p:nvPr/>
        </p:nvPicPr>
        <p:blipFill rotWithShape="1">
          <a:blip r:embed="rId3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Network - Black">
  <p:cSld name="CUSTOM_22_1_1_1_1_1_1_1_1_1_1_1_1_1_1_1_1_2_1">
    <p:bg>
      <p:bgPr>
        <a:solidFill>
          <a:schemeClr val="dk1"/>
        </a:solidFill>
        <a:effectLst/>
      </p:bgPr>
    </p:bg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1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0" y="-2225"/>
            <a:ext cx="9144003" cy="514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45" descr="Arizona State University logo"/>
          <p:cNvPicPr preferRelativeResize="0"/>
          <p:nvPr/>
        </p:nvPicPr>
        <p:blipFill rotWithShape="1">
          <a:blip r:embed="rId3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Topo - White">
  <p:cSld name="CUSTOM_23_1_1_2_1_1_1_1_1_1_1_1_1_1_1_1_1_1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1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9" b="19"/>
          <a:stretch/>
        </p:blipFill>
        <p:spPr>
          <a:xfrm>
            <a:off x="0" y="-1725"/>
            <a:ext cx="9144005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Topo - Black">
  <p:cSld name="CUSTOM_23_1_1_2_1_1_1_1_1_1_1_1_1_1_1_1_1_1_2">
    <p:bg>
      <p:bgPr>
        <a:solidFill>
          <a:schemeClr val="dk1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14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Morse Code - White">
  <p:cSld name="CUSTOM_23_1_1_2_1_1_1_1_1_1_1_1_1_1_1_1_1_1_3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14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0" y="-1725"/>
            <a:ext cx="9144005" cy="514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erson feature slide options →">
  <p:cSld name="CUSTOM_21_1_1">
    <p:bg>
      <p:bgPr>
        <a:solidFill>
          <a:schemeClr val="accent5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2411725" y="10756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People and presenter  feature slides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82" name="Google Shape;82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Morse Code - Black">
  <p:cSld name="CUSTOM_23_1_1_2_1_1_1_1_1_1_1_1_1_1_1_1_1_1_2_1">
    <p:bg>
      <p:bgPr>
        <a:solidFill>
          <a:schemeClr val="dk1"/>
        </a:solidFill>
        <a:effectLst/>
      </p:bgPr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14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-1725"/>
            <a:ext cx="9144003" cy="514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Network - White">
  <p:cSld name="CUSTOM_23_1_1_2_1_1_1_1_1_1_1_1_1_1_1_1_1_1_3_1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9" b="19"/>
          <a:stretch/>
        </p:blipFill>
        <p:spPr>
          <a:xfrm>
            <a:off x="0" y="-1725"/>
            <a:ext cx="9144005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Network - Black">
  <p:cSld name="CUSTOM_23_1_1_2_1_1_1_1_1_1_1_1_1_1_1_1_1_1_2_1_1">
    <p:bg>
      <p:bgPr>
        <a:solidFill>
          <a:schemeClr val="dk1"/>
        </a:solidFill>
        <a:effectLst/>
      </p:bgPr>
    </p:bg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Z Not intended for use. Included so the full ASU color palette is available for your use in the color picker.">
  <p:cSld name="CUSTOM_32">
    <p:bg>
      <p:bgPr>
        <a:solidFill>
          <a:srgbClr val="FAFAFA"/>
        </a:solidFill>
        <a:effectLst/>
      </p:bgPr>
    </p:bg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52"/>
          <p:cNvSpPr txBox="1"/>
          <p:nvPr/>
        </p:nvSpPr>
        <p:spPr>
          <a:xfrm>
            <a:off x="424925" y="239700"/>
            <a:ext cx="82944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3200" b="1">
                <a:solidFill>
                  <a:srgbClr val="BFBFBF"/>
                </a:solidFill>
              </a:rPr>
              <a:t>ASU color palette</a:t>
            </a:r>
            <a:br>
              <a:rPr lang="en" sz="3200" b="1">
                <a:solidFill>
                  <a:srgbClr val="191919"/>
                </a:solidFill>
              </a:rPr>
            </a:br>
            <a:r>
              <a:rPr lang="en" b="1">
                <a:solidFill>
                  <a:srgbClr val="FFFFFF"/>
                </a:solidFill>
                <a:highlight>
                  <a:srgbClr val="BFBFBF"/>
                </a:highlight>
              </a:rPr>
              <a:t>Not intended for use: This slide ensures the expanded ASU color palette is in your color picker.</a:t>
            </a:r>
            <a:r>
              <a:rPr lang="en" sz="1300" b="1">
                <a:solidFill>
                  <a:srgbClr val="FFFFFF"/>
                </a:solidFill>
                <a:highlight>
                  <a:srgbClr val="BFBFBF"/>
                </a:highlight>
              </a:rPr>
              <a:t> </a:t>
            </a:r>
            <a:endParaRPr sz="1300" b="1">
              <a:solidFill>
                <a:srgbClr val="FFFFFF"/>
              </a:solidFill>
              <a:highlight>
                <a:srgbClr val="BFBFBF"/>
              </a:highlight>
            </a:endParaRPr>
          </a:p>
        </p:txBody>
      </p:sp>
      <p:graphicFrame>
        <p:nvGraphicFramePr>
          <p:cNvPr id="887" name="Google Shape;887;p152"/>
          <p:cNvGraphicFramePr/>
          <p:nvPr/>
        </p:nvGraphicFramePr>
        <p:xfrm>
          <a:off x="419007" y="1003232"/>
          <a:ext cx="6127275" cy="3907490"/>
        </p:xfrm>
        <a:graphic>
          <a:graphicData uri="http://schemas.openxmlformats.org/drawingml/2006/table">
            <a:tbl>
              <a:tblPr>
                <a:noFill/>
                <a:tableStyleId>{0D4E591C-C895-405B-A616-9AB38E543CB3}</a:tableStyleId>
              </a:tblPr>
              <a:tblGrid>
                <a:gridCol w="9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0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BFBFBF"/>
                          </a:solidFill>
                        </a:rPr>
                        <a:t>Primary colors</a:t>
                      </a:r>
                      <a:r>
                        <a:rPr lang="en" sz="800">
                          <a:solidFill>
                            <a:srgbClr val="BFBFBF"/>
                          </a:solidFill>
                        </a:rPr>
                        <a:t>. These should be your first color choices and used more prominently than secondary colors</a:t>
                      </a:r>
                      <a:endParaRPr sz="8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1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Gold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#FFC627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Maroon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BFBFBF"/>
                          </a:solidFill>
                        </a:rPr>
                      </a:b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#8C1D40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Black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BFBFBF"/>
                          </a:solidFill>
                        </a:rPr>
                      </a:b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#000000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BFBFBF"/>
                          </a:solidFill>
                        </a:rPr>
                      </a:b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#FFFFFF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rgbClr val="BFBFBF"/>
                          </a:solidFill>
                        </a:rPr>
                        <a:t>Secondary colors</a:t>
                      </a:r>
                      <a:r>
                        <a:rPr lang="en" sz="600">
                          <a:solidFill>
                            <a:srgbClr val="BFBFBF"/>
                          </a:solidFill>
                        </a:rPr>
                        <a:t>. Use as accents. Only use in addition to primary. May not to be used without primary brand colors. </a:t>
                      </a:r>
                      <a:endParaRPr sz="6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BE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3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7F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6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B7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49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1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Gree</a:t>
                      </a: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n</a:t>
                      </a: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 #78BE20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Blue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#00A3E0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Orange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#FF7F32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Copper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#AF674B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Turquoise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#4AB7C4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Pink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#E74973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Gray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#747474</a:t>
                      </a:r>
                      <a:endParaRPr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BFBFBF"/>
                        </a:solidFill>
                      </a:endParaRPr>
                    </a:p>
                  </a:txBody>
                  <a:tcPr marL="91425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1">
                          <a:solidFill>
                            <a:srgbClr val="BFBFBF"/>
                          </a:solidFill>
                        </a:rPr>
                        <a:t>ASU Grayscale. </a:t>
                      </a:r>
                      <a:r>
                        <a:rPr lang="en" sz="500">
                          <a:solidFill>
                            <a:srgbClr val="BFBFBF"/>
                          </a:solidFill>
                        </a:rPr>
                        <a:t>For text, line and fill colors. ASU Gray is a part of this scale.</a:t>
                      </a:r>
                      <a:endParaRPr sz="5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 dirty="0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Black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#000000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1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#191919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2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#484848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Gray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#747474</a:t>
                      </a:r>
                      <a:b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</a:b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Gray 3)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4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#BFBFBF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5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#D0D0D0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6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#E8E8E8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</a:t>
                      </a: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7</a:t>
                      </a: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 #FAFAFA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#FFFFFF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1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1">
                          <a:solidFill>
                            <a:srgbClr val="BFBFBF"/>
                          </a:solidFill>
                        </a:rPr>
                        <a:t>Color tints.</a:t>
                      </a:r>
                      <a:r>
                        <a:rPr lang="en" sz="500">
                          <a:solidFill>
                            <a:srgbClr val="BFBFBF"/>
                          </a:solidFill>
                        </a:rPr>
                        <a:t> Brand palette tint variations for use in data visualizations and spreadsheets</a:t>
                      </a:r>
                      <a:endParaRPr sz="5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C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F0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A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D9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1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Gold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#FFF1C9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Maroon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#DFC9CF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Green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#E9F5DB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Blue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#D6F0FA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Orange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#FFEADE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Copper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#EBD9D2</a:t>
                      </a:r>
                      <a:endParaRPr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Turquoise 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#D2EDF0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Pink 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#F9D1DC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>
                        <a:solidFill>
                          <a:srgbClr val="191919"/>
                        </a:solidFill>
                      </a:endParaRPr>
                    </a:p>
                  </a:txBody>
                  <a:tcPr marL="91425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88" name="Google Shape;888;p152"/>
          <p:cNvGraphicFramePr/>
          <p:nvPr/>
        </p:nvGraphicFramePr>
        <p:xfrm>
          <a:off x="5969457" y="4075635"/>
          <a:ext cx="1023025" cy="821125"/>
        </p:xfrm>
        <a:graphic>
          <a:graphicData uri="http://schemas.openxmlformats.org/drawingml/2006/table">
            <a:tbl>
              <a:tblPr>
                <a:noFill/>
                <a:tableStyleId>{0D4E591C-C895-405B-A616-9AB38E543CB3}</a:tableStyleId>
              </a:tblPr>
              <a:tblGrid>
                <a:gridCol w="2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2F2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rgbClr val="BFBFBF"/>
                          </a:solidFill>
                        </a:rPr>
                        <a:t>Error Red</a:t>
                      </a:r>
                      <a:endParaRPr sz="6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BFBFBF"/>
                          </a:solidFill>
                        </a:rPr>
                        <a:t>#CC2F2F </a:t>
                      </a:r>
                      <a:br>
                        <a:rPr lang="en" sz="600">
                          <a:solidFill>
                            <a:srgbClr val="BFBFBF"/>
                          </a:solidFill>
                        </a:rPr>
                      </a:br>
                      <a:endParaRPr sz="6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rgbClr val="BFBFBF"/>
                          </a:solidFill>
                        </a:rPr>
                        <a:t>For digital use only</a:t>
                      </a:r>
                      <a:r>
                        <a:rPr lang="en" sz="600">
                          <a:solidFill>
                            <a:srgbClr val="BFBFBF"/>
                          </a:solidFill>
                        </a:rPr>
                        <a:t> to indicate system errors, issues or negative number values.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4570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rgbClr val="191919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89" name="Google Shape;889;p1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75800" y="1304137"/>
            <a:ext cx="1376100" cy="1467087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152"/>
          <p:cNvSpPr/>
          <p:nvPr/>
        </p:nvSpPr>
        <p:spPr>
          <a:xfrm>
            <a:off x="7727200" y="916675"/>
            <a:ext cx="273300" cy="336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1 Person feature slide - 8 person">
  <p:cSld name="CUSTOM_23_1_1_1_1_1_1_2_1_1_1_1_2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28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" name="Photo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4901" y="1197251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423275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3"/>
          </p:nvPr>
        </p:nvSpPr>
        <p:spPr>
          <a:xfrm>
            <a:off x="423275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Photo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2521314" y="1197251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9"/>
          <p:cNvSpPr txBox="1">
            <a:spLocks noGrp="1"/>
          </p:cNvSpPr>
          <p:nvPr>
            <p:ph type="body" idx="14"/>
          </p:nvPr>
        </p:nvSpPr>
        <p:spPr>
          <a:xfrm>
            <a:off x="2514600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5"/>
          </p:nvPr>
        </p:nvSpPr>
        <p:spPr>
          <a:xfrm>
            <a:off x="2514600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Photo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617726" y="1197251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9"/>
          <p:cNvSpPr txBox="1">
            <a:spLocks noGrp="1"/>
          </p:cNvSpPr>
          <p:nvPr>
            <p:ph type="body" idx="16"/>
          </p:nvPr>
        </p:nvSpPr>
        <p:spPr>
          <a:xfrm>
            <a:off x="4620300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7"/>
          </p:nvPr>
        </p:nvSpPr>
        <p:spPr>
          <a:xfrm>
            <a:off x="4620300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" name="Phot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6714126" y="1197251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9"/>
          <p:cNvSpPr txBox="1">
            <a:spLocks noGrp="1"/>
          </p:cNvSpPr>
          <p:nvPr>
            <p:ph type="body" idx="18"/>
          </p:nvPr>
        </p:nvSpPr>
        <p:spPr>
          <a:xfrm>
            <a:off x="6726000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19"/>
          </p:nvPr>
        </p:nvSpPr>
        <p:spPr>
          <a:xfrm>
            <a:off x="6726000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Photo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424901" y="3028476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19"/>
          <p:cNvSpPr txBox="1">
            <a:spLocks noGrp="1"/>
          </p:cNvSpPr>
          <p:nvPr>
            <p:ph type="body" idx="20"/>
          </p:nvPr>
        </p:nvSpPr>
        <p:spPr>
          <a:xfrm>
            <a:off x="423275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21"/>
          </p:nvPr>
        </p:nvSpPr>
        <p:spPr>
          <a:xfrm>
            <a:off x="423275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5" name="Photo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2521314" y="3028476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9"/>
          <p:cNvSpPr txBox="1">
            <a:spLocks noGrp="1"/>
          </p:cNvSpPr>
          <p:nvPr>
            <p:ph type="body" idx="22"/>
          </p:nvPr>
        </p:nvSpPr>
        <p:spPr>
          <a:xfrm>
            <a:off x="2514600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23"/>
          </p:nvPr>
        </p:nvSpPr>
        <p:spPr>
          <a:xfrm>
            <a:off x="2514600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6" name="Photo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4617726" y="3028476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19"/>
          <p:cNvSpPr txBox="1">
            <a:spLocks noGrp="1"/>
          </p:cNvSpPr>
          <p:nvPr>
            <p:ph type="body" idx="24"/>
          </p:nvPr>
        </p:nvSpPr>
        <p:spPr>
          <a:xfrm>
            <a:off x="4620300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25"/>
          </p:nvPr>
        </p:nvSpPr>
        <p:spPr>
          <a:xfrm>
            <a:off x="4620300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7" name="Photo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9"/>
          </p:nvPr>
        </p:nvSpPr>
        <p:spPr>
          <a:xfrm>
            <a:off x="6714126" y="3028476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9"/>
          <p:cNvSpPr txBox="1">
            <a:spLocks noGrp="1"/>
          </p:cNvSpPr>
          <p:nvPr>
            <p:ph type="body" idx="26"/>
          </p:nvPr>
        </p:nvSpPr>
        <p:spPr>
          <a:xfrm>
            <a:off x="6726000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27"/>
          </p:nvPr>
        </p:nvSpPr>
        <p:spPr>
          <a:xfrm>
            <a:off x="6726000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1 Person feature slide - 6 person">
  <p:cSld name="CUSTOM_23_1_1_1_1_1_1_2_1_1_1_1_2_2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268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427950" y="756000"/>
            <a:ext cx="8268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6" name="Photo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4900" y="1306975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0"/>
          <p:cNvSpPr txBox="1">
            <a:spLocks noGrp="1"/>
          </p:cNvSpPr>
          <p:nvPr>
            <p:ph type="body" idx="3"/>
          </p:nvPr>
        </p:nvSpPr>
        <p:spPr>
          <a:xfrm>
            <a:off x="1677475" y="1429975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2" name="Photo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3255275" y="1306975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7"/>
          </p:nvPr>
        </p:nvSpPr>
        <p:spPr>
          <a:xfrm>
            <a:off x="4507850" y="1429975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6" name="Photo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085650" y="1306975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0"/>
          <p:cNvSpPr txBox="1">
            <a:spLocks noGrp="1"/>
          </p:cNvSpPr>
          <p:nvPr>
            <p:ph type="body" idx="14"/>
          </p:nvPr>
        </p:nvSpPr>
        <p:spPr>
          <a:xfrm>
            <a:off x="7338225" y="1429975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0" name="Phot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24900" y="2791850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20"/>
          <p:cNvSpPr txBox="1">
            <a:spLocks noGrp="1"/>
          </p:cNvSpPr>
          <p:nvPr>
            <p:ph type="body" idx="5"/>
          </p:nvPr>
        </p:nvSpPr>
        <p:spPr>
          <a:xfrm>
            <a:off x="1677475" y="2914850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4" name="Photo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3255275" y="2791850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20"/>
          <p:cNvSpPr txBox="1">
            <a:spLocks noGrp="1"/>
          </p:cNvSpPr>
          <p:nvPr>
            <p:ph type="body" idx="9"/>
          </p:nvPr>
        </p:nvSpPr>
        <p:spPr>
          <a:xfrm>
            <a:off x="4507850" y="2914850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8" name="Photo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085650" y="2778598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0"/>
          <p:cNvSpPr txBox="1">
            <a:spLocks noGrp="1"/>
          </p:cNvSpPr>
          <p:nvPr>
            <p:ph type="body" idx="16"/>
          </p:nvPr>
        </p:nvSpPr>
        <p:spPr>
          <a:xfrm>
            <a:off x="7338225" y="2914850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1 Person feature slide - 9 person">
  <p:cSld name="CUSTOM_23_1_1_1_1_1_1_2_1_1_1_1_2_2_1_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268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1"/>
          </p:nvPr>
        </p:nvSpPr>
        <p:spPr>
          <a:xfrm>
            <a:off x="427950" y="756000"/>
            <a:ext cx="8268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1" name="Photo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4900" y="11972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21"/>
          <p:cNvSpPr txBox="1">
            <a:spLocks noGrp="1"/>
          </p:cNvSpPr>
          <p:nvPr>
            <p:ph type="body" idx="3"/>
          </p:nvPr>
        </p:nvSpPr>
        <p:spPr>
          <a:xfrm>
            <a:off x="1572775" y="12226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9" name="Photo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3271187" y="11972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21"/>
          <p:cNvSpPr txBox="1">
            <a:spLocks noGrp="1"/>
          </p:cNvSpPr>
          <p:nvPr>
            <p:ph type="body" idx="9"/>
          </p:nvPr>
        </p:nvSpPr>
        <p:spPr>
          <a:xfrm>
            <a:off x="4419063" y="12226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5" name="Photo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117487" y="11972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21"/>
          <p:cNvSpPr txBox="1">
            <a:spLocks noGrp="1"/>
          </p:cNvSpPr>
          <p:nvPr>
            <p:ph type="body" idx="18"/>
          </p:nvPr>
        </p:nvSpPr>
        <p:spPr>
          <a:xfrm>
            <a:off x="7265363" y="12226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5" name="Phot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24900" y="237710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21"/>
          <p:cNvSpPr txBox="1">
            <a:spLocks noGrp="1"/>
          </p:cNvSpPr>
          <p:nvPr>
            <p:ph type="body" idx="5"/>
          </p:nvPr>
        </p:nvSpPr>
        <p:spPr>
          <a:xfrm>
            <a:off x="1572775" y="240245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1" name="Photo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271187" y="237710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1"/>
          <p:cNvSpPr txBox="1">
            <a:spLocks noGrp="1"/>
          </p:cNvSpPr>
          <p:nvPr>
            <p:ph type="body" idx="14"/>
          </p:nvPr>
        </p:nvSpPr>
        <p:spPr>
          <a:xfrm>
            <a:off x="4419063" y="240245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7" name="Photo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6117487" y="237710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21"/>
          <p:cNvSpPr txBox="1">
            <a:spLocks noGrp="1"/>
          </p:cNvSpPr>
          <p:nvPr>
            <p:ph type="body" idx="20"/>
          </p:nvPr>
        </p:nvSpPr>
        <p:spPr>
          <a:xfrm>
            <a:off x="7265363" y="240245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7" name="Photo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424900" y="35569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21"/>
          <p:cNvSpPr txBox="1">
            <a:spLocks noGrp="1"/>
          </p:cNvSpPr>
          <p:nvPr>
            <p:ph type="body" idx="7"/>
          </p:nvPr>
        </p:nvSpPr>
        <p:spPr>
          <a:xfrm>
            <a:off x="1572775" y="35823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3" name="Photo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3271187" y="35569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21"/>
          <p:cNvSpPr txBox="1">
            <a:spLocks noGrp="1"/>
          </p:cNvSpPr>
          <p:nvPr>
            <p:ph type="body" idx="16"/>
          </p:nvPr>
        </p:nvSpPr>
        <p:spPr>
          <a:xfrm>
            <a:off x="4419063" y="35823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9" name="Photo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6117487" y="35569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1"/>
          <p:cNvSpPr txBox="1">
            <a:spLocks noGrp="1"/>
          </p:cNvSpPr>
          <p:nvPr>
            <p:ph type="body" idx="22"/>
          </p:nvPr>
        </p:nvSpPr>
        <p:spPr>
          <a:xfrm>
            <a:off x="7265363" y="35823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2 Person feature slide - 2 person">
  <p:cSld name="CUSTOM_22_1_1_1_1_1_1_1_1_1_1_1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82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5"/>
          </p:nvPr>
        </p:nvSpPr>
        <p:spPr>
          <a:xfrm>
            <a:off x="420625" y="890400"/>
            <a:ext cx="2418900" cy="167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163" name="Google Shape;163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3355850" y="888077"/>
            <a:ext cx="2627100" cy="30033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22"/>
          <p:cNvSpPr txBox="1">
            <a:spLocks noGrp="1"/>
          </p:cNvSpPr>
          <p:nvPr>
            <p:ph type="body" idx="1"/>
          </p:nvPr>
        </p:nvSpPr>
        <p:spPr>
          <a:xfrm>
            <a:off x="3355800" y="4050675"/>
            <a:ext cx="2627100" cy="77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164" name="Google Shape;164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178675" y="888024"/>
            <a:ext cx="2627100" cy="30033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2"/>
          <p:cNvSpPr txBox="1">
            <a:spLocks noGrp="1"/>
          </p:cNvSpPr>
          <p:nvPr>
            <p:ph type="body" idx="4"/>
          </p:nvPr>
        </p:nvSpPr>
        <p:spPr>
          <a:xfrm>
            <a:off x="6208408" y="4050675"/>
            <a:ext cx="2597400" cy="77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2 Person feature slide - 3 person">
  <p:cSld name="CUSTOM_23_1_1_1_1_1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82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7"/>
          </p:nvPr>
        </p:nvSpPr>
        <p:spPr>
          <a:xfrm>
            <a:off x="420625" y="890400"/>
            <a:ext cx="2418900" cy="167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170" name="Google Shape;170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3355850" y="890401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3355800" y="3488427"/>
            <a:ext cx="1730700" cy="13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171" name="Google Shape;171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5215455" y="890360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"/>
          <p:cNvSpPr txBox="1">
            <a:spLocks noGrp="1"/>
          </p:cNvSpPr>
          <p:nvPr>
            <p:ph type="body" idx="5"/>
          </p:nvPr>
        </p:nvSpPr>
        <p:spPr>
          <a:xfrm>
            <a:off x="5256575" y="3488427"/>
            <a:ext cx="1730700" cy="13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172" name="Google Shape;172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7075073" y="890387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"/>
          <p:cNvSpPr txBox="1">
            <a:spLocks noGrp="1"/>
          </p:cNvSpPr>
          <p:nvPr>
            <p:ph type="body" idx="6"/>
          </p:nvPr>
        </p:nvSpPr>
        <p:spPr>
          <a:xfrm>
            <a:off x="7099075" y="3488427"/>
            <a:ext cx="1730700" cy="13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itle slide options →">
  <p:cSld name="CUSTOM_21_2">
    <p:bg>
      <p:bgPr>
        <a:solidFill>
          <a:schemeClr val="accent5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/>
        </p:nvSpPr>
        <p:spPr>
          <a:xfrm>
            <a:off x="2411725" y="2070728"/>
            <a:ext cx="6288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Title slides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19" name="Google Shape;19;p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2 Person feature slide - 4 person">
  <p:cSld name="CUSTOM_22_1_1_1_1_1_1_1_1_1_1_1_2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82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9"/>
          </p:nvPr>
        </p:nvSpPr>
        <p:spPr>
          <a:xfrm>
            <a:off x="420625" y="890400"/>
            <a:ext cx="2414100" cy="167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179" name="Google Shape;179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3355850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3355850" y="2761875"/>
            <a:ext cx="1278000" cy="20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180" name="Google Shape;180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4747126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4"/>
          <p:cNvSpPr txBox="1">
            <a:spLocks noGrp="1"/>
          </p:cNvSpPr>
          <p:nvPr>
            <p:ph type="body" idx="6"/>
          </p:nvPr>
        </p:nvSpPr>
        <p:spPr>
          <a:xfrm>
            <a:off x="4759429" y="2761875"/>
            <a:ext cx="1278000" cy="20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181" name="Google Shape;181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6131302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4"/>
          <p:cNvSpPr txBox="1">
            <a:spLocks noGrp="1"/>
          </p:cNvSpPr>
          <p:nvPr>
            <p:ph type="body" idx="7"/>
          </p:nvPr>
        </p:nvSpPr>
        <p:spPr>
          <a:xfrm>
            <a:off x="6131296" y="2761875"/>
            <a:ext cx="1278000" cy="20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182" name="Google Shape;182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7515479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4"/>
          <p:cNvSpPr txBox="1">
            <a:spLocks noGrp="1"/>
          </p:cNvSpPr>
          <p:nvPr>
            <p:ph type="body" idx="8"/>
          </p:nvPr>
        </p:nvSpPr>
        <p:spPr>
          <a:xfrm>
            <a:off x="7534875" y="2761875"/>
            <a:ext cx="1278000" cy="20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Section intro slide options →">
  <p:cSld name="CUSTOM_20_1_1">
    <p:bg>
      <p:bgPr>
        <a:solidFill>
          <a:schemeClr val="accent5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2411725" y="1574245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Section intros and dividers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190" name="Google Shape;190;p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1 Section intro slide - White">
  <p:cSld name="CUSTOM_19_1_1_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1 Section intro slide - Gold">
  <p:cSld name="CUSTOM_20_1_2">
    <p:bg>
      <p:bgPr>
        <a:solidFill>
          <a:schemeClr val="accen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1 Section intro slide - Maroon">
  <p:cSld name="CUSTOM_19_1_2"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Gold">
  <p:cSld name="CUSTOM_23_1_1_3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Black">
  <p:cSld name="CUSTOM_22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Maroon">
  <p:cSld name="CUSTOM_22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436325" y="1816550"/>
            <a:ext cx="8362800" cy="153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Photo">
  <p:cSld name="CUSTOM_22_1_1_1_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00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436325" y="1816550"/>
            <a:ext cx="8362800" cy="153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White">
  <p:cSld name="CUSTOM_23_1_1_1_1_2_1_1_1_1_1_1_1_1_2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subTitle" idx="1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16" name="Google Shape;216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 - White">
  <p:cSld name="CUSTOM_20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3" name="Google Shape;23;p4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Black">
  <p:cSld name="CUSTOM_23_1_1_1_1_2_1_1_1_1_1_1_1_1_2_1_1"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subTitle" idx="1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22" name="Google Shape;222;p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Gold">
  <p:cSld name="CUSTOM_23_1_1_1_1_2_1_1_1_1_1_1_1_1_2_1_1_1">
    <p:bg>
      <p:bgPr>
        <a:solidFill>
          <a:schemeClr val="accen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subTitle" idx="1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6" name="Google Shape;226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Maroon">
  <p:cSld name="CUSTOM_23_1_1_1_1_2_1_1_1_1_1_1_1_1_2_1_1_1_1">
    <p:bg>
      <p:bgPr>
        <a:solidFill>
          <a:schemeClr val="accent2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29" name="Google Shape;229;p37"/>
          <p:cNvSpPr txBox="1">
            <a:spLocks noGrp="1"/>
          </p:cNvSpPr>
          <p:nvPr>
            <p:ph type="subTitle" idx="1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30" name="Google Shape;230;p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4 Section intro slide">
  <p:cSld name="CUSTOM_23_1_1_2_1_1_1_1_1_1_1_1_2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9225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xfrm>
            <a:off x="320175" y="320050"/>
            <a:ext cx="2514600" cy="8694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type="subTitle" idx="1"/>
          </p:nvPr>
        </p:nvSpPr>
        <p:spPr>
          <a:xfrm>
            <a:off x="320050" y="1189450"/>
            <a:ext cx="2514600" cy="12003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Title and text slide options →">
  <p:cSld name="CUSTOM_23_1_1_2">
    <p:bg>
      <p:bgPr>
        <a:solidFill>
          <a:schemeClr val="accent5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/>
        </p:nvSpPr>
        <p:spPr>
          <a:xfrm>
            <a:off x="2411725" y="1598453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Title and</a:t>
            </a:r>
            <a:b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</a:b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text slides</a:t>
            </a:r>
            <a:endParaRPr sz="7200" b="1">
              <a:solidFill>
                <a:srgbClr val="191919"/>
              </a:solidFill>
            </a:endParaRPr>
          </a:p>
        </p:txBody>
      </p:sp>
      <p:sp>
        <p:nvSpPr>
          <p:cNvPr id="237" name="Google Shape;237;p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0 Standard slide">
  <p:cSld name="CUSTOM_22_1_1_1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0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82716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0 Standard slide with subtitle">
  <p:cSld name="CUSTOM_22_1_1_1_1_1_2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1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41"/>
          <p:cNvSpPr txBox="1">
            <a:spLocks noGrp="1"/>
          </p:cNvSpPr>
          <p:nvPr>
            <p:ph type="body" idx="1"/>
          </p:nvPr>
        </p:nvSpPr>
        <p:spPr>
          <a:xfrm>
            <a:off x="420900" y="1125700"/>
            <a:ext cx="82716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1 column - White">
  <p:cSld name="CUSTOM_22_1_1_1_1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body" idx="1"/>
          </p:nvPr>
        </p:nvSpPr>
        <p:spPr>
          <a:xfrm>
            <a:off x="420900" y="1125700"/>
            <a:ext cx="82716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1 column - Black">
  <p:cSld name="CUSTOM_23_1_1_1_1_3">
    <p:bg>
      <p:bgPr>
        <a:solidFill>
          <a:schemeClr val="dk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8275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2 column - White">
  <p:cSld name="CUSTOM_22_1_1_1_1_1_1_3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4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44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41055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7" name="Google Shape;257;p44"/>
          <p:cNvSpPr txBox="1">
            <a:spLocks noGrp="1"/>
          </p:cNvSpPr>
          <p:nvPr>
            <p:ph type="body" idx="3"/>
          </p:nvPr>
        </p:nvSpPr>
        <p:spPr>
          <a:xfrm>
            <a:off x="4617725" y="1125700"/>
            <a:ext cx="4078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 - Black">
  <p:cSld name="CUSTOM_20_2_1">
    <p:bg>
      <p:bgPr>
        <a:solidFill>
          <a:schemeClr val="dk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7" name="Google Shape;27;p5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2 column - Black">
  <p:cSld name="CUSTOM_22_1_1_1_1_1_1_3_1">
    <p:bg>
      <p:bgPr>
        <a:solidFill>
          <a:schemeClr val="dk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45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5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41055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45"/>
          <p:cNvSpPr txBox="1">
            <a:spLocks noGrp="1"/>
          </p:cNvSpPr>
          <p:nvPr>
            <p:ph type="body" idx="3"/>
          </p:nvPr>
        </p:nvSpPr>
        <p:spPr>
          <a:xfrm>
            <a:off x="4617725" y="1125700"/>
            <a:ext cx="4078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3 column - White">
  <p:cSld name="CUSTOM_22_1_1_1_1_1_1_3_2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46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46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2725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7" name="Google Shape;267;p46"/>
          <p:cNvSpPr txBox="1">
            <a:spLocks noGrp="1"/>
          </p:cNvSpPr>
          <p:nvPr>
            <p:ph type="body" idx="3"/>
          </p:nvPr>
        </p:nvSpPr>
        <p:spPr>
          <a:xfrm>
            <a:off x="3206742" y="1125700"/>
            <a:ext cx="2707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8" name="Google Shape;268;p46"/>
          <p:cNvSpPr txBox="1">
            <a:spLocks noGrp="1"/>
          </p:cNvSpPr>
          <p:nvPr>
            <p:ph type="body" idx="4"/>
          </p:nvPr>
        </p:nvSpPr>
        <p:spPr>
          <a:xfrm>
            <a:off x="5989000" y="1125700"/>
            <a:ext cx="2707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3 column - Black">
  <p:cSld name="CUSTOM_22_1_1_1_1_1_1_3_2_1">
    <p:bg>
      <p:bgPr>
        <a:solidFill>
          <a:schemeClr val="dk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7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47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2725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47"/>
          <p:cNvSpPr txBox="1">
            <a:spLocks noGrp="1"/>
          </p:cNvSpPr>
          <p:nvPr>
            <p:ph type="body" idx="3"/>
          </p:nvPr>
        </p:nvSpPr>
        <p:spPr>
          <a:xfrm>
            <a:off x="3206742" y="1125700"/>
            <a:ext cx="2707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47"/>
          <p:cNvSpPr txBox="1">
            <a:spLocks noGrp="1"/>
          </p:cNvSpPr>
          <p:nvPr>
            <p:ph type="body" idx="4"/>
          </p:nvPr>
        </p:nvSpPr>
        <p:spPr>
          <a:xfrm>
            <a:off x="5989000" y="1125700"/>
            <a:ext cx="2707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4 column - White">
  <p:cSld name="CUSTOM_22_1_1_1_1_1_1_3_2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8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48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1993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48"/>
          <p:cNvSpPr txBox="1">
            <a:spLocks noGrp="1"/>
          </p:cNvSpPr>
          <p:nvPr>
            <p:ph type="body" idx="3"/>
          </p:nvPr>
        </p:nvSpPr>
        <p:spPr>
          <a:xfrm>
            <a:off x="2514600" y="1125700"/>
            <a:ext cx="2011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80" name="Google Shape;280;p48"/>
          <p:cNvSpPr txBox="1">
            <a:spLocks noGrp="1"/>
          </p:cNvSpPr>
          <p:nvPr>
            <p:ph type="body" idx="4"/>
          </p:nvPr>
        </p:nvSpPr>
        <p:spPr>
          <a:xfrm>
            <a:off x="4620525" y="1125700"/>
            <a:ext cx="1993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81" name="Google Shape;281;p48"/>
          <p:cNvSpPr txBox="1">
            <a:spLocks noGrp="1"/>
          </p:cNvSpPr>
          <p:nvPr>
            <p:ph type="body" idx="5"/>
          </p:nvPr>
        </p:nvSpPr>
        <p:spPr>
          <a:xfrm>
            <a:off x="6711700" y="1125700"/>
            <a:ext cx="1984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4 column - Black">
  <p:cSld name="CUSTOM_22_1_1_1_1_1_1_3_2_2_1">
    <p:bg>
      <p:bgPr>
        <a:solidFill>
          <a:schemeClr val="dk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49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49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1993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49"/>
          <p:cNvSpPr txBox="1">
            <a:spLocks noGrp="1"/>
          </p:cNvSpPr>
          <p:nvPr>
            <p:ph type="body" idx="3"/>
          </p:nvPr>
        </p:nvSpPr>
        <p:spPr>
          <a:xfrm>
            <a:off x="2514600" y="1125700"/>
            <a:ext cx="2011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49"/>
          <p:cNvSpPr txBox="1">
            <a:spLocks noGrp="1"/>
          </p:cNvSpPr>
          <p:nvPr>
            <p:ph type="body" idx="4"/>
          </p:nvPr>
        </p:nvSpPr>
        <p:spPr>
          <a:xfrm>
            <a:off x="4620525" y="1125700"/>
            <a:ext cx="1993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49"/>
          <p:cNvSpPr txBox="1">
            <a:spLocks noGrp="1"/>
          </p:cNvSpPr>
          <p:nvPr>
            <p:ph type="body" idx="5"/>
          </p:nvPr>
        </p:nvSpPr>
        <p:spPr>
          <a:xfrm>
            <a:off x="6711700" y="1125700"/>
            <a:ext cx="1984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2 column">
  <p:cSld name="CUSTOM_23_1_1_1_1_2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0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50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40314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94" name="Google Shape;294;p50"/>
          <p:cNvSpPr txBox="1">
            <a:spLocks noGrp="1"/>
          </p:cNvSpPr>
          <p:nvPr>
            <p:ph type="body" idx="3"/>
          </p:nvPr>
        </p:nvSpPr>
        <p:spPr>
          <a:xfrm>
            <a:off x="4664550" y="1125700"/>
            <a:ext cx="40314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290" name="Google Shape;290;p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72456" y="1245696"/>
            <a:ext cx="0" cy="2945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3 column">
  <p:cSld name="CUSTOM_22_1_1_1_1_1_1_2_2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51"/>
          <p:cNvSpPr txBox="1">
            <a:spLocks noGrp="1"/>
          </p:cNvSpPr>
          <p:nvPr>
            <p:ph type="subTitle" idx="4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51"/>
          <p:cNvSpPr txBox="1">
            <a:spLocks noGrp="1"/>
          </p:cNvSpPr>
          <p:nvPr>
            <p:ph type="body" idx="1"/>
          </p:nvPr>
        </p:nvSpPr>
        <p:spPr>
          <a:xfrm>
            <a:off x="420900" y="1125700"/>
            <a:ext cx="2413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97" name="Google Shape;297;p51"/>
          <p:cNvSpPr txBox="1">
            <a:spLocks noGrp="1"/>
          </p:cNvSpPr>
          <p:nvPr>
            <p:ph type="body" idx="2"/>
          </p:nvPr>
        </p:nvSpPr>
        <p:spPr>
          <a:xfrm>
            <a:off x="3352900" y="1125700"/>
            <a:ext cx="2413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98" name="Google Shape;298;p51"/>
          <p:cNvSpPr txBox="1">
            <a:spLocks noGrp="1"/>
          </p:cNvSpPr>
          <p:nvPr>
            <p:ph type="body" idx="3"/>
          </p:nvPr>
        </p:nvSpPr>
        <p:spPr>
          <a:xfrm>
            <a:off x="6284900" y="1125700"/>
            <a:ext cx="2413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300" name="Google Shape;300;p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093809" y="1189525"/>
            <a:ext cx="0" cy="298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39142" y="1189525"/>
            <a:ext cx="0" cy="298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4 column">
  <p:cSld name="CUSTOM_23_1_1_1_1_1_1_1_1_3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52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52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1900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2" name="Google Shape;312;p52"/>
          <p:cNvSpPr txBox="1">
            <a:spLocks noGrp="1"/>
          </p:cNvSpPr>
          <p:nvPr>
            <p:ph type="body" idx="5"/>
          </p:nvPr>
        </p:nvSpPr>
        <p:spPr>
          <a:xfrm>
            <a:off x="2568925" y="1125700"/>
            <a:ext cx="1900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1" name="Google Shape;311;p52"/>
          <p:cNvSpPr txBox="1">
            <a:spLocks noGrp="1"/>
          </p:cNvSpPr>
          <p:nvPr>
            <p:ph type="body" idx="4"/>
          </p:nvPr>
        </p:nvSpPr>
        <p:spPr>
          <a:xfrm>
            <a:off x="4664813" y="1125700"/>
            <a:ext cx="1900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0" name="Google Shape;310;p52"/>
          <p:cNvSpPr txBox="1">
            <a:spLocks noGrp="1"/>
          </p:cNvSpPr>
          <p:nvPr>
            <p:ph type="body" idx="3"/>
          </p:nvPr>
        </p:nvSpPr>
        <p:spPr>
          <a:xfrm>
            <a:off x="6798850" y="1125700"/>
            <a:ext cx="1900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306" name="Google Shape;306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466663" y="1189525"/>
            <a:ext cx="0" cy="298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71988" y="1189525"/>
            <a:ext cx="0" cy="298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658413" y="1189525"/>
            <a:ext cx="0" cy="298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4 text areas">
  <p:cSld name="CUSTOM_23_1_1_1_1_1_1_2_2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3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3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53"/>
          <p:cNvSpPr txBox="1">
            <a:spLocks noGrp="1"/>
          </p:cNvSpPr>
          <p:nvPr>
            <p:ph type="body" idx="3"/>
          </p:nvPr>
        </p:nvSpPr>
        <p:spPr>
          <a:xfrm>
            <a:off x="420625" y="1125700"/>
            <a:ext cx="4002600" cy="14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17" name="Google Shape;317;p53"/>
          <p:cNvSpPr txBox="1">
            <a:spLocks noGrp="1"/>
          </p:cNvSpPr>
          <p:nvPr>
            <p:ph type="body" idx="2"/>
          </p:nvPr>
        </p:nvSpPr>
        <p:spPr>
          <a:xfrm>
            <a:off x="4693400" y="1125700"/>
            <a:ext cx="4002600" cy="14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21" name="Google Shape;321;p53"/>
          <p:cNvSpPr txBox="1">
            <a:spLocks noGrp="1"/>
          </p:cNvSpPr>
          <p:nvPr>
            <p:ph type="body" idx="5"/>
          </p:nvPr>
        </p:nvSpPr>
        <p:spPr>
          <a:xfrm>
            <a:off x="420625" y="2732450"/>
            <a:ext cx="4002600" cy="14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20" name="Google Shape;320;p53"/>
          <p:cNvSpPr txBox="1">
            <a:spLocks noGrp="1"/>
          </p:cNvSpPr>
          <p:nvPr>
            <p:ph type="body" idx="4"/>
          </p:nvPr>
        </p:nvSpPr>
        <p:spPr>
          <a:xfrm>
            <a:off x="4693400" y="2732450"/>
            <a:ext cx="4002600" cy="14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cxnSp>
        <p:nvCxnSpPr>
          <p:cNvPr id="314" name="Google Shape;314;p5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72456" y="1112895"/>
            <a:ext cx="0" cy="1452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5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72456" y="2719645"/>
            <a:ext cx="0" cy="1452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Gray">
  <p:cSld name="CUSTOM_23_1_1_1_1_1_1_2_1_1_1_1_1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4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54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54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 - Gold">
  <p:cSld name="CUSTOM_20_2_2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1" name="Google Shape;31;p6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Gold">
  <p:cSld name="CUSTOM_23_1_1_1_1_1_1_2_1_1_1_1_1_1_5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5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55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55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Black">
  <p:cSld name="CUSTOM_23_1_1_1_1_1_1_2_1_1_1_1_1_1_2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6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56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56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Maroon">
  <p:cSld name="CUSTOM_23_1_1_1_1_1_1_2_1_1_1_1_1_1_2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7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57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57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Gray">
  <p:cSld name="CUSTOM_23_1_1_1_1_1_1_2_1_1_1_1_1_1_4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8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58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58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58"/>
          <p:cNvSpPr txBox="1">
            <a:spLocks noGrp="1"/>
          </p:cNvSpPr>
          <p:nvPr>
            <p:ph type="body" idx="3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Gold">
  <p:cSld name="CUSTOM_23_1_1_1_1_1_1_2_1_1_1_1_1_1_4_1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9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59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59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59"/>
          <p:cNvSpPr txBox="1">
            <a:spLocks noGrp="1"/>
          </p:cNvSpPr>
          <p:nvPr>
            <p:ph type="body" idx="3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Black">
  <p:cSld name="CUSTOM_23_1_1_1_1_1_1_2_1_1_1_1_1_1_2_4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0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60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60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60"/>
          <p:cNvSpPr txBox="1">
            <a:spLocks noGrp="1"/>
          </p:cNvSpPr>
          <p:nvPr>
            <p:ph type="body" idx="3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Maroon">
  <p:cSld name="CUSTOM_23_1_1_1_1_1_1_2_1_1_1_1_1_1_2_1_3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1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61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61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p61"/>
          <p:cNvSpPr txBox="1">
            <a:spLocks noGrp="1"/>
          </p:cNvSpPr>
          <p:nvPr>
            <p:ph type="body" idx="3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Gray">
  <p:cSld name="CUSTOM_23_1_1_1_1_1_1_2_1_1_1_1_1_1_3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2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62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62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62"/>
          <p:cNvSpPr txBox="1">
            <a:spLocks noGrp="1"/>
          </p:cNvSpPr>
          <p:nvPr>
            <p:ph type="body" idx="3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62"/>
          <p:cNvSpPr txBox="1">
            <a:spLocks noGrp="1"/>
          </p:cNvSpPr>
          <p:nvPr>
            <p:ph type="body" idx="4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Gold">
  <p:cSld name="CUSTOM_23_1_1_1_1_1_1_2_1_1_1_1_1_1_3_1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3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63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63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63"/>
          <p:cNvSpPr txBox="1">
            <a:spLocks noGrp="1"/>
          </p:cNvSpPr>
          <p:nvPr>
            <p:ph type="body" idx="3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63"/>
          <p:cNvSpPr txBox="1">
            <a:spLocks noGrp="1"/>
          </p:cNvSpPr>
          <p:nvPr>
            <p:ph type="body" idx="4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Black">
  <p:cSld name="CUSTOM_23_1_1_1_1_1_1_2_1_1_1_1_1_1_2_2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4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64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64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64"/>
          <p:cNvSpPr txBox="1">
            <a:spLocks noGrp="1"/>
          </p:cNvSpPr>
          <p:nvPr>
            <p:ph type="body" idx="3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64"/>
          <p:cNvSpPr txBox="1">
            <a:spLocks noGrp="1"/>
          </p:cNvSpPr>
          <p:nvPr>
            <p:ph type="body" idx="4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 - Maroon">
  <p:cSld name="CUSTOM_20_2_3">
    <p:bg>
      <p:bgPr>
        <a:solidFill>
          <a:schemeClr val="accent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5" name="Google Shape;35;p7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Maroon">
  <p:cSld name="CUSTOM_23_1_1_1_1_1_1_2_1_1_1_1_1_1_2_1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5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65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65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2" name="Google Shape;392;p65"/>
          <p:cNvSpPr txBox="1">
            <a:spLocks noGrp="1"/>
          </p:cNvSpPr>
          <p:nvPr>
            <p:ph type="body" idx="3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65"/>
          <p:cNvSpPr txBox="1">
            <a:spLocks noGrp="1"/>
          </p:cNvSpPr>
          <p:nvPr>
            <p:ph type="body" idx="4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Gray">
  <p:cSld name="CUSTOM_23_1_1_1_1_1_1_2_1_1_1_1_1_1_2_3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66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sz="32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7" name="Google Shape;397;p66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66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9" name="Google Shape;399;p66"/>
          <p:cNvSpPr txBox="1">
            <a:spLocks noGrp="1"/>
          </p:cNvSpPr>
          <p:nvPr>
            <p:ph type="body" idx="3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0" name="Google Shape;400;p66"/>
          <p:cNvSpPr txBox="1">
            <a:spLocks noGrp="1"/>
          </p:cNvSpPr>
          <p:nvPr>
            <p:ph type="body" idx="4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1" name="Google Shape;401;p66"/>
          <p:cNvSpPr txBox="1">
            <a:spLocks noGrp="1"/>
          </p:cNvSpPr>
          <p:nvPr>
            <p:ph type="body" idx="5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Gold">
  <p:cSld name="CUSTOM_23_1_1_1_1_1_1_2_1_1_1_1_1_1_2_3_2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7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sz="32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5" name="Google Shape;405;p67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67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67"/>
          <p:cNvSpPr txBox="1">
            <a:spLocks noGrp="1"/>
          </p:cNvSpPr>
          <p:nvPr>
            <p:ph type="body" idx="3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67"/>
          <p:cNvSpPr txBox="1">
            <a:spLocks noGrp="1"/>
          </p:cNvSpPr>
          <p:nvPr>
            <p:ph type="body" idx="4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9" name="Google Shape;409;p67"/>
          <p:cNvSpPr txBox="1">
            <a:spLocks noGrp="1"/>
          </p:cNvSpPr>
          <p:nvPr>
            <p:ph type="body" idx="5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Black">
  <p:cSld name="CUSTOM_23_1_1_1_1_1_1_2_1_1_1_1_1_1_2_3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8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68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68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5" name="Google Shape;415;p68"/>
          <p:cNvSpPr txBox="1">
            <a:spLocks noGrp="1"/>
          </p:cNvSpPr>
          <p:nvPr>
            <p:ph type="body" idx="3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6" name="Google Shape;416;p68"/>
          <p:cNvSpPr txBox="1">
            <a:spLocks noGrp="1"/>
          </p:cNvSpPr>
          <p:nvPr>
            <p:ph type="body" idx="4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7" name="Google Shape;417;p68"/>
          <p:cNvSpPr txBox="1">
            <a:spLocks noGrp="1"/>
          </p:cNvSpPr>
          <p:nvPr>
            <p:ph type="body" idx="5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Maroon">
  <p:cSld name="CUSTOM_23_1_1_1_1_1_1_2_1_1_1_1_1_1_2_1_2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9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1" name="Google Shape;421;p69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69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3" name="Google Shape;423;p69"/>
          <p:cNvSpPr txBox="1">
            <a:spLocks noGrp="1"/>
          </p:cNvSpPr>
          <p:nvPr>
            <p:ph type="body" idx="3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69"/>
          <p:cNvSpPr txBox="1">
            <a:spLocks noGrp="1"/>
          </p:cNvSpPr>
          <p:nvPr>
            <p:ph type="body" idx="4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69"/>
          <p:cNvSpPr txBox="1">
            <a:spLocks noGrp="1"/>
          </p:cNvSpPr>
          <p:nvPr>
            <p:ph type="body" idx="5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4 Title and text slide - Gray">
  <p:cSld name="CUSTOM_23_1_1_1_1_2_2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70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625" y="548650"/>
            <a:ext cx="3776400" cy="37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0" name="Google Shape;430;p70"/>
          <p:cNvSpPr txBox="1">
            <a:spLocks noGrp="1"/>
          </p:cNvSpPr>
          <p:nvPr>
            <p:ph type="subTitle" idx="2"/>
          </p:nvPr>
        </p:nvSpPr>
        <p:spPr>
          <a:xfrm>
            <a:off x="4244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70"/>
          <p:cNvSpPr txBox="1">
            <a:spLocks noGrp="1"/>
          </p:cNvSpPr>
          <p:nvPr>
            <p:ph type="body" idx="1"/>
          </p:nvPr>
        </p:nvSpPr>
        <p:spPr>
          <a:xfrm>
            <a:off x="4937750" y="320050"/>
            <a:ext cx="3776400" cy="38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4 Title and text slide - Gold">
  <p:cSld name="CUSTOM_23_1_1_1_1_2_2_2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71"/>
          <p:cNvSpPr txBox="1">
            <a:spLocks noGrp="1"/>
          </p:cNvSpPr>
          <p:nvPr>
            <p:ph type="title"/>
          </p:nvPr>
        </p:nvSpPr>
        <p:spPr>
          <a:xfrm>
            <a:off x="420625" y="548650"/>
            <a:ext cx="3776400" cy="37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5" name="Google Shape;435;p71"/>
          <p:cNvSpPr txBox="1">
            <a:spLocks noGrp="1"/>
          </p:cNvSpPr>
          <p:nvPr>
            <p:ph type="subTitle" idx="2"/>
          </p:nvPr>
        </p:nvSpPr>
        <p:spPr>
          <a:xfrm>
            <a:off x="4244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71"/>
          <p:cNvSpPr txBox="1">
            <a:spLocks noGrp="1"/>
          </p:cNvSpPr>
          <p:nvPr>
            <p:ph type="body" idx="1"/>
          </p:nvPr>
        </p:nvSpPr>
        <p:spPr>
          <a:xfrm>
            <a:off x="4937750" y="320050"/>
            <a:ext cx="3776400" cy="38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4 Title and text slide - Black">
  <p:cSld name="CUSTOM_23_1_1_2_1_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2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2"/>
          <p:cNvSpPr txBox="1">
            <a:spLocks noGrp="1"/>
          </p:cNvSpPr>
          <p:nvPr>
            <p:ph type="title"/>
          </p:nvPr>
        </p:nvSpPr>
        <p:spPr>
          <a:xfrm>
            <a:off x="420625" y="548650"/>
            <a:ext cx="3776400" cy="37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0" name="Google Shape;440;p72"/>
          <p:cNvSpPr txBox="1">
            <a:spLocks noGrp="1"/>
          </p:cNvSpPr>
          <p:nvPr>
            <p:ph type="subTitle" idx="2"/>
          </p:nvPr>
        </p:nvSpPr>
        <p:spPr>
          <a:xfrm>
            <a:off x="4244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72"/>
          <p:cNvSpPr txBox="1">
            <a:spLocks noGrp="1"/>
          </p:cNvSpPr>
          <p:nvPr>
            <p:ph type="body" idx="1"/>
          </p:nvPr>
        </p:nvSpPr>
        <p:spPr>
          <a:xfrm>
            <a:off x="4937750" y="320050"/>
            <a:ext cx="3776400" cy="38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Text and photo slide options →">
  <p:cSld name="CUSTOM_22_1_1_1_1_1_1_2_1">
    <p:bg>
      <p:bgPr>
        <a:solidFill>
          <a:schemeClr val="accent5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/>
        </p:nvSpPr>
        <p:spPr>
          <a:xfrm>
            <a:off x="2411725" y="1574253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Text and photo slides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443" name="Google Shape;443;p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Text and photo slide - Right - Black">
  <p:cSld name="CUSTOM_23_1_1_1_1_2_1_1_1_3">
    <p:bg>
      <p:bgPr>
        <a:solidFill>
          <a:schemeClr val="dk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5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41967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75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41967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7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038350" y="0"/>
            <a:ext cx="4105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White">
  <p:cSld name="CUSTOM_19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pic>
        <p:nvPicPr>
          <p:cNvPr id="39" name="Google Shape;39;p8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Text and photo slide - Left - White">
  <p:cSld name="CUSTOM_23_1_1_1_1_2_1_1_1_2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6"/>
          <p:cNvSpPr txBox="1">
            <a:spLocks noGrp="1"/>
          </p:cNvSpPr>
          <p:nvPr>
            <p:ph type="title"/>
          </p:nvPr>
        </p:nvSpPr>
        <p:spPr>
          <a:xfrm>
            <a:off x="4526275" y="320050"/>
            <a:ext cx="41694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76"/>
          <p:cNvSpPr txBox="1">
            <a:spLocks noGrp="1"/>
          </p:cNvSpPr>
          <p:nvPr>
            <p:ph type="body" idx="1"/>
          </p:nvPr>
        </p:nvSpPr>
        <p:spPr>
          <a:xfrm>
            <a:off x="4526550" y="994550"/>
            <a:ext cx="41694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3" name="Google Shape;453;p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0"/>
            <a:ext cx="4105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Text and photo slide - Left - Black">
  <p:cSld name="CUSTOM_23_1_1_1_1_2_1_1_1_2_1">
    <p:bg>
      <p:bgPr>
        <a:solidFill>
          <a:schemeClr val="dk1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7"/>
          <p:cNvSpPr txBox="1">
            <a:spLocks noGrp="1"/>
          </p:cNvSpPr>
          <p:nvPr>
            <p:ph type="title"/>
          </p:nvPr>
        </p:nvSpPr>
        <p:spPr>
          <a:xfrm>
            <a:off x="4526275" y="320050"/>
            <a:ext cx="41694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7"/>
          <p:cNvSpPr txBox="1">
            <a:spLocks noGrp="1"/>
          </p:cNvSpPr>
          <p:nvPr>
            <p:ph type="body" idx="1"/>
          </p:nvPr>
        </p:nvSpPr>
        <p:spPr>
          <a:xfrm>
            <a:off x="4526550" y="994550"/>
            <a:ext cx="41694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0"/>
            <a:ext cx="4105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Right - Gold">
  <p:cSld name="CUSTOM_22_1_1_1_1_1_1_1_1_1_2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8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78"/>
          <p:cNvSpPr txBox="1">
            <a:spLocks noGrp="1"/>
          </p:cNvSpPr>
          <p:nvPr>
            <p:ph type="subTitle" idx="3"/>
          </p:nvPr>
        </p:nvSpPr>
        <p:spPr>
          <a:xfrm>
            <a:off x="4223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78"/>
          <p:cNvSpPr txBox="1">
            <a:spLocks noGrp="1"/>
          </p:cNvSpPr>
          <p:nvPr>
            <p:ph type="body" idx="1"/>
          </p:nvPr>
        </p:nvSpPr>
        <p:spPr>
          <a:xfrm>
            <a:off x="4209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61" name="Google Shape;461;p7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7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020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Right - Maroon">
  <p:cSld name="CUSTOM_22_1_1_1_1_1_1_1_1_1_4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9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79"/>
          <p:cNvSpPr txBox="1">
            <a:spLocks noGrp="1"/>
          </p:cNvSpPr>
          <p:nvPr>
            <p:ph type="subTitle" idx="3"/>
          </p:nvPr>
        </p:nvSpPr>
        <p:spPr>
          <a:xfrm>
            <a:off x="4223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79"/>
          <p:cNvSpPr txBox="1">
            <a:spLocks noGrp="1"/>
          </p:cNvSpPr>
          <p:nvPr>
            <p:ph type="body" idx="1"/>
          </p:nvPr>
        </p:nvSpPr>
        <p:spPr>
          <a:xfrm>
            <a:off x="4209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67" name="Google Shape;467;p7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7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020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Left - Gold">
  <p:cSld name="CUSTOM_23_1_1_1_1_1_1_1_1_1_3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0"/>
          <p:cNvSpPr txBox="1">
            <a:spLocks noGrp="1"/>
          </p:cNvSpPr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80"/>
          <p:cNvSpPr txBox="1">
            <a:spLocks noGrp="1"/>
          </p:cNvSpPr>
          <p:nvPr>
            <p:ph type="subTitle" idx="3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80"/>
          <p:cNvSpPr txBox="1">
            <a:spLocks noGrp="1"/>
          </p:cNvSpPr>
          <p:nvPr>
            <p:ph type="body" idx="1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73" name="Google Shape;473;p8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8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48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Left - Maroon">
  <p:cSld name="CUSTOM_23_1_1_1_1_1_1_1_1_1_3_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1"/>
          <p:cNvSpPr txBox="1">
            <a:spLocks noGrp="1"/>
          </p:cNvSpPr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81"/>
          <p:cNvSpPr txBox="1">
            <a:spLocks noGrp="1"/>
          </p:cNvSpPr>
          <p:nvPr>
            <p:ph type="subTitle" idx="3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81"/>
          <p:cNvSpPr txBox="1">
            <a:spLocks noGrp="1"/>
          </p:cNvSpPr>
          <p:nvPr>
            <p:ph type="body" idx="1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79" name="Google Shape;479;p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48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3 Text and photo slide - Gray">
  <p:cSld name="CUSTOM_23_1_1_1_1_1_1_1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76475" y="-2275"/>
            <a:ext cx="5367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82"/>
          <p:cNvSpPr txBox="1">
            <a:spLocks noGrp="1"/>
          </p:cNvSpPr>
          <p:nvPr>
            <p:ph type="title"/>
          </p:nvPr>
        </p:nvSpPr>
        <p:spPr>
          <a:xfrm>
            <a:off x="4197100" y="633350"/>
            <a:ext cx="44967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82"/>
          <p:cNvSpPr txBox="1">
            <a:spLocks noGrp="1"/>
          </p:cNvSpPr>
          <p:nvPr>
            <p:ph type="subTitle" idx="3"/>
          </p:nvPr>
        </p:nvSpPr>
        <p:spPr>
          <a:xfrm>
            <a:off x="4199154" y="320050"/>
            <a:ext cx="4496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82"/>
          <p:cNvSpPr txBox="1">
            <a:spLocks noGrp="1"/>
          </p:cNvSpPr>
          <p:nvPr>
            <p:ph type="body" idx="1"/>
          </p:nvPr>
        </p:nvSpPr>
        <p:spPr>
          <a:xfrm>
            <a:off x="4197427" y="1103325"/>
            <a:ext cx="4496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3 Text and photo slide - Gold">
  <p:cSld name="CUSTOM_23_1_1_1_1_1_1_1_1_2_3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76475" y="-2275"/>
            <a:ext cx="536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83"/>
          <p:cNvSpPr txBox="1">
            <a:spLocks noGrp="1"/>
          </p:cNvSpPr>
          <p:nvPr>
            <p:ph type="title"/>
          </p:nvPr>
        </p:nvSpPr>
        <p:spPr>
          <a:xfrm>
            <a:off x="4197100" y="633350"/>
            <a:ext cx="44967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83"/>
          <p:cNvSpPr txBox="1">
            <a:spLocks noGrp="1"/>
          </p:cNvSpPr>
          <p:nvPr>
            <p:ph type="subTitle" idx="3"/>
          </p:nvPr>
        </p:nvSpPr>
        <p:spPr>
          <a:xfrm>
            <a:off x="4199154" y="320050"/>
            <a:ext cx="4496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83"/>
          <p:cNvSpPr txBox="1">
            <a:spLocks noGrp="1"/>
          </p:cNvSpPr>
          <p:nvPr>
            <p:ph type="body" idx="1"/>
          </p:nvPr>
        </p:nvSpPr>
        <p:spPr>
          <a:xfrm>
            <a:off x="4197427" y="1103325"/>
            <a:ext cx="4496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3 Text and photo slide - Black">
  <p:cSld name="CUSTOM_23_1_1_1_1_1_1_1_1_2_2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76475" y="-2275"/>
            <a:ext cx="5367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4"/>
          <p:cNvSpPr txBox="1">
            <a:spLocks noGrp="1"/>
          </p:cNvSpPr>
          <p:nvPr>
            <p:ph type="title"/>
          </p:nvPr>
        </p:nvSpPr>
        <p:spPr>
          <a:xfrm>
            <a:off x="4197100" y="633350"/>
            <a:ext cx="44967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84"/>
          <p:cNvSpPr txBox="1">
            <a:spLocks noGrp="1"/>
          </p:cNvSpPr>
          <p:nvPr>
            <p:ph type="subTitle" idx="3"/>
          </p:nvPr>
        </p:nvSpPr>
        <p:spPr>
          <a:xfrm>
            <a:off x="4199154" y="320050"/>
            <a:ext cx="4496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84"/>
          <p:cNvSpPr txBox="1">
            <a:spLocks noGrp="1"/>
          </p:cNvSpPr>
          <p:nvPr>
            <p:ph type="body" idx="1"/>
          </p:nvPr>
        </p:nvSpPr>
        <p:spPr>
          <a:xfrm>
            <a:off x="4197427" y="1103325"/>
            <a:ext cx="4496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4 Text and photo slide - White">
  <p:cSld name="CUSTOM_23_1_1_1_1_1_1_1_1_1_2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5"/>
          <p:cNvSpPr txBox="1">
            <a:spLocks noGrp="1"/>
          </p:cNvSpPr>
          <p:nvPr>
            <p:ph type="title"/>
          </p:nvPr>
        </p:nvSpPr>
        <p:spPr>
          <a:xfrm>
            <a:off x="3776475" y="995350"/>
            <a:ext cx="491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4400"/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85"/>
          <p:cNvSpPr txBox="1">
            <a:spLocks noGrp="1"/>
          </p:cNvSpPr>
          <p:nvPr>
            <p:ph type="subTitle" idx="1"/>
          </p:nvPr>
        </p:nvSpPr>
        <p:spPr>
          <a:xfrm>
            <a:off x="3776475" y="640675"/>
            <a:ext cx="4919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85"/>
          <p:cNvSpPr txBox="1">
            <a:spLocks noGrp="1"/>
          </p:cNvSpPr>
          <p:nvPr>
            <p:ph type="body" idx="3"/>
          </p:nvPr>
        </p:nvSpPr>
        <p:spPr>
          <a:xfrm>
            <a:off x="3776475" y="1735875"/>
            <a:ext cx="4919400" cy="24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5pPr>
            <a:lvl6pPr marL="2743200" lvl="5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6pPr>
            <a:lvl7pPr marL="3200400" lvl="6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7pPr>
            <a:lvl8pPr marL="3657600" lvl="7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8pPr>
            <a:lvl9pPr marL="4114800" lvl="8" indent="-2286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3" name="Google Shape;503;p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40675" y="990300"/>
            <a:ext cx="2194500" cy="221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Black">
  <p:cSld name="CUSTOM_19_1_3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pic>
        <p:nvPicPr>
          <p:cNvPr id="43" name="Google Shape;43;p9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4 Text and photo slide - Black">
  <p:cSld name="CUSTOM_23_1_1_1_1_1_1_1_1_1_2_1">
    <p:bg>
      <p:bgPr>
        <a:solidFill>
          <a:schemeClr val="dk1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6"/>
          <p:cNvSpPr txBox="1">
            <a:spLocks noGrp="1"/>
          </p:cNvSpPr>
          <p:nvPr>
            <p:ph type="title"/>
          </p:nvPr>
        </p:nvSpPr>
        <p:spPr>
          <a:xfrm>
            <a:off x="3776475" y="995350"/>
            <a:ext cx="491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0" name="Google Shape;510;p86"/>
          <p:cNvSpPr txBox="1">
            <a:spLocks noGrp="1"/>
          </p:cNvSpPr>
          <p:nvPr>
            <p:ph type="subTitle" idx="1"/>
          </p:nvPr>
        </p:nvSpPr>
        <p:spPr>
          <a:xfrm>
            <a:off x="3776475" y="640675"/>
            <a:ext cx="4919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86"/>
          <p:cNvSpPr txBox="1">
            <a:spLocks noGrp="1"/>
          </p:cNvSpPr>
          <p:nvPr>
            <p:ph type="body" idx="3"/>
          </p:nvPr>
        </p:nvSpPr>
        <p:spPr>
          <a:xfrm>
            <a:off x="3776475" y="1735875"/>
            <a:ext cx="4919400" cy="24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8" name="Google Shape;508;p8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40675" y="990300"/>
            <a:ext cx="2194500" cy="221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5 Text and photo slide - Gold">
  <p:cSld name="CUSTOM_23_1_1_1_1_1_1_2_1_1_2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7"/>
          <p:cNvSpPr txBox="1">
            <a:spLocks noGrp="1"/>
          </p:cNvSpPr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87"/>
          <p:cNvSpPr txBox="1">
            <a:spLocks noGrp="1"/>
          </p:cNvSpPr>
          <p:nvPr>
            <p:ph type="subTitle" idx="3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87"/>
          <p:cNvSpPr txBox="1">
            <a:spLocks noGrp="1"/>
          </p:cNvSpPr>
          <p:nvPr>
            <p:ph type="body" idx="1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13" name="Google Shape;513;p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0"/>
            <a:ext cx="4197000" cy="390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0625" y="399050"/>
            <a:ext cx="4091400" cy="3777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5 Text and photo slide - Maroon">
  <p:cSld name="CUSTOM_23_1_1_1_1_1_1_2_1_1_2_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>
            <a:spLocks noGrp="1"/>
          </p:cNvSpPr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88"/>
          <p:cNvSpPr txBox="1">
            <a:spLocks noGrp="1"/>
          </p:cNvSpPr>
          <p:nvPr>
            <p:ph type="subTitle" idx="3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88"/>
          <p:cNvSpPr txBox="1">
            <a:spLocks noGrp="1"/>
          </p:cNvSpPr>
          <p:nvPr>
            <p:ph type="body" idx="1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19" name="Google Shape;519;p88"/>
          <p:cNvSpPr txBox="1"/>
          <p:nvPr/>
        </p:nvSpPr>
        <p:spPr>
          <a:xfrm>
            <a:off x="0" y="0"/>
            <a:ext cx="4197000" cy="390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88"/>
          <p:cNvSpPr>
            <a:spLocks noGrp="1"/>
          </p:cNvSpPr>
          <p:nvPr>
            <p:ph type="pic" idx="2"/>
          </p:nvPr>
        </p:nvSpPr>
        <p:spPr>
          <a:xfrm>
            <a:off x="420625" y="399050"/>
            <a:ext cx="4091400" cy="3777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1 photo - Gold">
  <p:cSld name="CUSTOM_22_1_1_1_1_1_1_1_1_1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41037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89"/>
          <p:cNvSpPr txBox="1">
            <a:spLocks noGrp="1"/>
          </p:cNvSpPr>
          <p:nvPr>
            <p:ph type="subTitle" idx="3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89"/>
          <p:cNvSpPr txBox="1">
            <a:spLocks noGrp="1"/>
          </p:cNvSpPr>
          <p:nvPr>
            <p:ph type="body" idx="1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25" name="Google Shape;525;p8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63850" y="-2275"/>
            <a:ext cx="1280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8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038350" y="320050"/>
            <a:ext cx="3767100" cy="4508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1 photo - Maroon">
  <p:cSld name="CUSTOM_22_1_1_1_1_1_1_1_1_1_1_2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41037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90"/>
          <p:cNvSpPr txBox="1">
            <a:spLocks noGrp="1"/>
          </p:cNvSpPr>
          <p:nvPr>
            <p:ph type="subTitle" idx="3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90"/>
          <p:cNvSpPr txBox="1">
            <a:spLocks noGrp="1"/>
          </p:cNvSpPr>
          <p:nvPr>
            <p:ph type="body" idx="1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31" name="Google Shape;531;p9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63850" y="-2275"/>
            <a:ext cx="1280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9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038350" y="320050"/>
            <a:ext cx="3767100" cy="4508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3 photo - Gold">
  <p:cSld name="CUSTOM_23_1_1_1_1_2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1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36651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91"/>
          <p:cNvSpPr txBox="1">
            <a:spLocks noGrp="1"/>
          </p:cNvSpPr>
          <p:nvPr>
            <p:ph type="subTitle" idx="5"/>
          </p:nvPr>
        </p:nvSpPr>
        <p:spPr>
          <a:xfrm>
            <a:off x="422299" y="320050"/>
            <a:ext cx="3665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1"/>
          <p:cNvSpPr txBox="1">
            <a:spLocks noGrp="1"/>
          </p:cNvSpPr>
          <p:nvPr>
            <p:ph type="body" idx="1"/>
          </p:nvPr>
        </p:nvSpPr>
        <p:spPr>
          <a:xfrm>
            <a:off x="420892" y="1103325"/>
            <a:ext cx="36651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37" name="Google Shape;537;p9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1100" y="-2275"/>
            <a:ext cx="253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9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452350" y="530400"/>
            <a:ext cx="1353000" cy="410850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p9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4617725" y="530400"/>
            <a:ext cx="2782500" cy="19977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9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617725" y="2599800"/>
            <a:ext cx="2782500" cy="2039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3 photo - Maroon">
  <p:cSld name="CUSTOM_23_1_1_1_1_2_1_1_1_1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2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36651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92"/>
          <p:cNvSpPr txBox="1">
            <a:spLocks noGrp="1"/>
          </p:cNvSpPr>
          <p:nvPr>
            <p:ph type="subTitle" idx="5"/>
          </p:nvPr>
        </p:nvSpPr>
        <p:spPr>
          <a:xfrm>
            <a:off x="422299" y="320050"/>
            <a:ext cx="3665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92"/>
          <p:cNvSpPr txBox="1">
            <a:spLocks noGrp="1"/>
          </p:cNvSpPr>
          <p:nvPr>
            <p:ph type="body" idx="1"/>
          </p:nvPr>
        </p:nvSpPr>
        <p:spPr>
          <a:xfrm>
            <a:off x="420892" y="1103325"/>
            <a:ext cx="36651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45" name="Google Shape;545;p9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1100" y="-2275"/>
            <a:ext cx="2532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9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452350" y="530400"/>
            <a:ext cx="1353000" cy="41085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4617725" y="530400"/>
            <a:ext cx="2782500" cy="199770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9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617725" y="2599800"/>
            <a:ext cx="2782500" cy="2039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7 Text and photo slide - Gold">
  <p:cSld name="CUSTOM_23_1_1_1_1_1_1_1_1_1_1_2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3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4103700" cy="361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93"/>
          <p:cNvSpPr txBox="1">
            <a:spLocks noGrp="1"/>
          </p:cNvSpPr>
          <p:nvPr>
            <p:ph type="subTitle" idx="3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93"/>
          <p:cNvSpPr txBox="1">
            <a:spLocks noGrp="1"/>
          </p:cNvSpPr>
          <p:nvPr>
            <p:ph type="body" idx="1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3" name="Google Shape;553;p9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87375" y="315475"/>
            <a:ext cx="3781500" cy="451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9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362500" y="561175"/>
            <a:ext cx="3781500" cy="4021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7 Text and photo slide - Maroon">
  <p:cSld name="CUSTOM_23_1_1_1_1_1_1_1_1_1_1_2_1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4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4103700" cy="361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94"/>
          <p:cNvSpPr txBox="1">
            <a:spLocks noGrp="1"/>
          </p:cNvSpPr>
          <p:nvPr>
            <p:ph type="subTitle" idx="3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94"/>
          <p:cNvSpPr txBox="1">
            <a:spLocks noGrp="1"/>
          </p:cNvSpPr>
          <p:nvPr>
            <p:ph type="body" idx="1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9" name="Google Shape;559;p9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87375" y="315475"/>
            <a:ext cx="3781500" cy="451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9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362500" y="561175"/>
            <a:ext cx="3781500" cy="4021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8 Text and photo slide - Gold">
  <p:cSld name="CUSTOM_23_1_1_2_1_1_1_1_1_1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50" y="886975"/>
            <a:ext cx="7543800" cy="337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95"/>
          <p:cNvSpPr txBox="1">
            <a:spLocks noGrp="1"/>
          </p:cNvSpPr>
          <p:nvPr>
            <p:ph type="title"/>
          </p:nvPr>
        </p:nvSpPr>
        <p:spPr>
          <a:xfrm>
            <a:off x="600075" y="1144150"/>
            <a:ext cx="2335200" cy="62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7" name="Google Shape;567;p95"/>
          <p:cNvSpPr txBox="1">
            <a:spLocks noGrp="1"/>
          </p:cNvSpPr>
          <p:nvPr>
            <p:ph type="body" idx="1"/>
          </p:nvPr>
        </p:nvSpPr>
        <p:spPr>
          <a:xfrm>
            <a:off x="591625" y="1873100"/>
            <a:ext cx="2343600" cy="20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8" name="Google Shape;568;p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182184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p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5218730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p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3255275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Gold">
  <p:cSld name="CUSTOM_19_1_3_1">
    <p:bg>
      <p:bgPr>
        <a:solidFill>
          <a:schemeClr val="accen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ubTitle" idx="1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pic>
        <p:nvPicPr>
          <p:cNvPr id="47" name="Google Shape;47;p10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8 Text and photo slide - Black">
  <p:cSld name="CUSTOM_23_1_1_2_1_1_1_1_1_1_1_1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50" y="886975"/>
            <a:ext cx="7543800" cy="337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96"/>
          <p:cNvSpPr txBox="1">
            <a:spLocks noGrp="1"/>
          </p:cNvSpPr>
          <p:nvPr>
            <p:ph type="title"/>
          </p:nvPr>
        </p:nvSpPr>
        <p:spPr>
          <a:xfrm>
            <a:off x="600075" y="1144150"/>
            <a:ext cx="2335200" cy="62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4" name="Google Shape;574;p96"/>
          <p:cNvSpPr txBox="1">
            <a:spLocks noGrp="1"/>
          </p:cNvSpPr>
          <p:nvPr>
            <p:ph type="body" idx="1"/>
          </p:nvPr>
        </p:nvSpPr>
        <p:spPr>
          <a:xfrm>
            <a:off x="591625" y="1873100"/>
            <a:ext cx="2343600" cy="20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5" name="Google Shape;575;p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182184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p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5218730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7" name="Google Shape;577;p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3255275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9 Text and photo slide - 3 cards">
  <p:cSld name="CUSTOM_25_1_1_2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7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9" name="Card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25" y="994550"/>
            <a:ext cx="24141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0625" y="994550"/>
            <a:ext cx="24141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82" name="Google Shape;582;p97"/>
          <p:cNvSpPr txBox="1">
            <a:spLocks noGrp="1"/>
          </p:cNvSpPr>
          <p:nvPr>
            <p:ph type="subTitle" idx="3"/>
          </p:nvPr>
        </p:nvSpPr>
        <p:spPr>
          <a:xfrm>
            <a:off x="631983" y="2504375"/>
            <a:ext cx="1980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97"/>
          <p:cNvSpPr txBox="1">
            <a:spLocks noGrp="1"/>
          </p:cNvSpPr>
          <p:nvPr>
            <p:ph type="body" idx="1"/>
          </p:nvPr>
        </p:nvSpPr>
        <p:spPr>
          <a:xfrm>
            <a:off x="627850" y="2823950"/>
            <a:ext cx="19845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4" name="Card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4950" y="994550"/>
            <a:ext cx="24141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3364950" y="994550"/>
            <a:ext cx="24141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Google Shape;587;p97"/>
          <p:cNvSpPr txBox="1">
            <a:spLocks noGrp="1"/>
          </p:cNvSpPr>
          <p:nvPr>
            <p:ph type="subTitle" idx="6"/>
          </p:nvPr>
        </p:nvSpPr>
        <p:spPr>
          <a:xfrm>
            <a:off x="3576308" y="2504375"/>
            <a:ext cx="1980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97"/>
          <p:cNvSpPr txBox="1">
            <a:spLocks noGrp="1"/>
          </p:cNvSpPr>
          <p:nvPr>
            <p:ph type="body" idx="4"/>
          </p:nvPr>
        </p:nvSpPr>
        <p:spPr>
          <a:xfrm>
            <a:off x="3572175" y="2823950"/>
            <a:ext cx="19845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8" name="Card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81850" y="994550"/>
            <a:ext cx="24141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6281850" y="994550"/>
            <a:ext cx="24141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91" name="Google Shape;591;p97"/>
          <p:cNvSpPr txBox="1">
            <a:spLocks noGrp="1"/>
          </p:cNvSpPr>
          <p:nvPr>
            <p:ph type="subTitle" idx="9"/>
          </p:nvPr>
        </p:nvSpPr>
        <p:spPr>
          <a:xfrm>
            <a:off x="6493208" y="2504375"/>
            <a:ext cx="1980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97"/>
          <p:cNvSpPr txBox="1">
            <a:spLocks noGrp="1"/>
          </p:cNvSpPr>
          <p:nvPr>
            <p:ph type="body" idx="7"/>
          </p:nvPr>
        </p:nvSpPr>
        <p:spPr>
          <a:xfrm>
            <a:off x="6489075" y="2823950"/>
            <a:ext cx="19845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9 Text and photo slide - 4 cards">
  <p:cSld name="CUSTOM_25_1_1_2_1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593" name="Card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25" y="994550"/>
            <a:ext cx="19935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9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0625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96" name="Google Shape;596;p98"/>
          <p:cNvSpPr txBox="1">
            <a:spLocks noGrp="1"/>
          </p:cNvSpPr>
          <p:nvPr>
            <p:ph type="subTitle" idx="3"/>
          </p:nvPr>
        </p:nvSpPr>
        <p:spPr>
          <a:xfrm>
            <a:off x="595150" y="2504375"/>
            <a:ext cx="1635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98"/>
          <p:cNvSpPr txBox="1">
            <a:spLocks noGrp="1"/>
          </p:cNvSpPr>
          <p:nvPr>
            <p:ph type="body" idx="1"/>
          </p:nvPr>
        </p:nvSpPr>
        <p:spPr>
          <a:xfrm>
            <a:off x="591737" y="2823950"/>
            <a:ext cx="16386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98" name="Card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14600" y="994550"/>
            <a:ext cx="19935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9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2514600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601" name="Google Shape;601;p98"/>
          <p:cNvSpPr txBox="1">
            <a:spLocks noGrp="1"/>
          </p:cNvSpPr>
          <p:nvPr>
            <p:ph type="subTitle" idx="6"/>
          </p:nvPr>
        </p:nvSpPr>
        <p:spPr>
          <a:xfrm>
            <a:off x="2689125" y="2504375"/>
            <a:ext cx="1635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98"/>
          <p:cNvSpPr txBox="1">
            <a:spLocks noGrp="1"/>
          </p:cNvSpPr>
          <p:nvPr>
            <p:ph type="body" idx="4"/>
          </p:nvPr>
        </p:nvSpPr>
        <p:spPr>
          <a:xfrm>
            <a:off x="2685712" y="2823950"/>
            <a:ext cx="16386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02" name="Card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17725" y="994550"/>
            <a:ext cx="19935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9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4617725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Google Shape;605;p98"/>
          <p:cNvSpPr txBox="1">
            <a:spLocks noGrp="1"/>
          </p:cNvSpPr>
          <p:nvPr>
            <p:ph type="subTitle" idx="9"/>
          </p:nvPr>
        </p:nvSpPr>
        <p:spPr>
          <a:xfrm>
            <a:off x="4792250" y="2504375"/>
            <a:ext cx="1635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98"/>
          <p:cNvSpPr txBox="1">
            <a:spLocks noGrp="1"/>
          </p:cNvSpPr>
          <p:nvPr>
            <p:ph type="body" idx="7"/>
          </p:nvPr>
        </p:nvSpPr>
        <p:spPr>
          <a:xfrm>
            <a:off x="4788837" y="2823950"/>
            <a:ext cx="16386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06" name="Card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02325" y="994550"/>
            <a:ext cx="19935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9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702325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Google Shape;609;p98"/>
          <p:cNvSpPr txBox="1">
            <a:spLocks noGrp="1"/>
          </p:cNvSpPr>
          <p:nvPr>
            <p:ph type="subTitle" idx="15"/>
          </p:nvPr>
        </p:nvSpPr>
        <p:spPr>
          <a:xfrm>
            <a:off x="6876850" y="2504375"/>
            <a:ext cx="1635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98"/>
          <p:cNvSpPr txBox="1">
            <a:spLocks noGrp="1"/>
          </p:cNvSpPr>
          <p:nvPr>
            <p:ph type="body" idx="13"/>
          </p:nvPr>
        </p:nvSpPr>
        <p:spPr>
          <a:xfrm>
            <a:off x="6873437" y="2823950"/>
            <a:ext cx="16386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0 Text and photo slide - Right" userDrawn="1">
  <p:cSld name="CUSTOM_22_1_1_1_1_1_1_2_1_1_1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-9225"/>
            <a:ext cx="9144000" cy="51534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99"/>
          <p:cNvSpPr txBox="1">
            <a:spLocks noGrp="1"/>
          </p:cNvSpPr>
          <p:nvPr>
            <p:ph type="title" idx="3"/>
          </p:nvPr>
        </p:nvSpPr>
        <p:spPr>
          <a:xfrm>
            <a:off x="5356075" y="32685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spcFirstLastPara="1" wrap="square" lIns="228600" tIns="137150" rIns="228600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99"/>
          <p:cNvSpPr txBox="1">
            <a:spLocks noGrp="1"/>
          </p:cNvSpPr>
          <p:nvPr>
            <p:ph type="body" idx="1"/>
          </p:nvPr>
        </p:nvSpPr>
        <p:spPr>
          <a:xfrm>
            <a:off x="5594275" y="994550"/>
            <a:ext cx="2799900" cy="38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0 Text and photo slide - Left">
  <p:cSld name="CUSTOM_23_1_1_1_1_1_1_2_1_1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-9225"/>
            <a:ext cx="9162600" cy="5163600"/>
          </a:xfrm>
          <a:prstGeom prst="rect">
            <a:avLst/>
          </a:prstGeom>
          <a:noFill/>
          <a:ln>
            <a:noFill/>
          </a:ln>
        </p:spPr>
      </p:sp>
      <p:sp>
        <p:nvSpPr>
          <p:cNvPr id="617" name="Google Shape;617;p100"/>
          <p:cNvSpPr txBox="1">
            <a:spLocks noGrp="1"/>
          </p:cNvSpPr>
          <p:nvPr>
            <p:ph type="title"/>
          </p:nvPr>
        </p:nvSpPr>
        <p:spPr>
          <a:xfrm>
            <a:off x="420275" y="32685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spcFirstLastPara="1" wrap="square" lIns="228600" tIns="137150" rIns="228600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100"/>
          <p:cNvSpPr txBox="1">
            <a:spLocks noGrp="1"/>
          </p:cNvSpPr>
          <p:nvPr>
            <p:ph type="body" idx="1"/>
          </p:nvPr>
        </p:nvSpPr>
        <p:spPr>
          <a:xfrm>
            <a:off x="658475" y="994550"/>
            <a:ext cx="2799900" cy="38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1 Text and photo slide - News layout">
  <p:cSld name="CUSTOM_23_1_1_1_1_1_1_2_1_3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9225" y="-9225"/>
            <a:ext cx="9144000" cy="2429400"/>
          </a:xfrm>
          <a:prstGeom prst="rect">
            <a:avLst/>
          </a:prstGeom>
          <a:noFill/>
          <a:ln>
            <a:noFill/>
          </a:ln>
        </p:spPr>
      </p:sp>
      <p:sp>
        <p:nvSpPr>
          <p:cNvPr id="621" name="Google Shape;621;p101"/>
          <p:cNvSpPr txBox="1">
            <a:spLocks noGrp="1"/>
          </p:cNvSpPr>
          <p:nvPr>
            <p:ph type="title"/>
          </p:nvPr>
        </p:nvSpPr>
        <p:spPr>
          <a:xfrm>
            <a:off x="722550" y="1725450"/>
            <a:ext cx="7671600" cy="310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75" tIns="228600" rIns="228600" bIns="22860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101"/>
          <p:cNvSpPr txBox="1">
            <a:spLocks noGrp="1"/>
          </p:cNvSpPr>
          <p:nvPr>
            <p:ph type="body" idx="1"/>
          </p:nvPr>
        </p:nvSpPr>
        <p:spPr>
          <a:xfrm>
            <a:off x="917225" y="2482075"/>
            <a:ext cx="7282500" cy="169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Number and stat slide options →">
  <p:cSld name="CUSTOM_23_1_1_1_1_2_1_1_1_1_1_1_1_1_1_2_1">
    <p:bg>
      <p:bgPr>
        <a:solidFill>
          <a:schemeClr val="accent5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2"/>
          <p:cNvSpPr txBox="1"/>
          <p:nvPr/>
        </p:nvSpPr>
        <p:spPr>
          <a:xfrm>
            <a:off x="2411725" y="157424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Number and stat slides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625" name="Google Shape;625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1 Number and stat slide - 6 stats">
  <p:cSld name="CUSTOM_23_1_1_1_1_1_1_1_1_1_1_1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4"/>
          <p:cNvSpPr txBox="1">
            <a:spLocks noGrp="1"/>
          </p:cNvSpPr>
          <p:nvPr>
            <p:ph type="title" idx="15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04"/>
          <p:cNvSpPr txBox="1">
            <a:spLocks noGrp="1"/>
          </p:cNvSpPr>
          <p:nvPr>
            <p:ph type="subTitle" idx="16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9" name="Stat 1"/>
          <p:cNvSpPr txBox="1">
            <a:spLocks noGrp="1"/>
          </p:cNvSpPr>
          <p:nvPr>
            <p:ph type="title"/>
          </p:nvPr>
        </p:nvSpPr>
        <p:spPr>
          <a:xfrm>
            <a:off x="436825" y="169265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36" name="Google Shape;636;p104"/>
          <p:cNvSpPr txBox="1">
            <a:spLocks noGrp="1"/>
          </p:cNvSpPr>
          <p:nvPr>
            <p:ph type="body" idx="1"/>
          </p:nvPr>
        </p:nvSpPr>
        <p:spPr>
          <a:xfrm>
            <a:off x="420625" y="223500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0" name="Stat 2"/>
          <p:cNvSpPr txBox="1">
            <a:spLocks noGrp="1"/>
          </p:cNvSpPr>
          <p:nvPr>
            <p:ph type="title" idx="4"/>
          </p:nvPr>
        </p:nvSpPr>
        <p:spPr>
          <a:xfrm>
            <a:off x="3353200" y="169265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37" name="Google Shape;637;p104"/>
          <p:cNvSpPr txBox="1">
            <a:spLocks noGrp="1"/>
          </p:cNvSpPr>
          <p:nvPr>
            <p:ph type="body" idx="2"/>
          </p:nvPr>
        </p:nvSpPr>
        <p:spPr>
          <a:xfrm>
            <a:off x="3353200" y="223500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1" name="Stat 3"/>
          <p:cNvSpPr txBox="1">
            <a:spLocks noGrp="1"/>
          </p:cNvSpPr>
          <p:nvPr>
            <p:ph type="title" idx="5"/>
          </p:nvPr>
        </p:nvSpPr>
        <p:spPr>
          <a:xfrm>
            <a:off x="6285775" y="169265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38" name="Google Shape;638;p104"/>
          <p:cNvSpPr txBox="1">
            <a:spLocks noGrp="1"/>
          </p:cNvSpPr>
          <p:nvPr>
            <p:ph type="body" idx="3"/>
          </p:nvPr>
        </p:nvSpPr>
        <p:spPr>
          <a:xfrm>
            <a:off x="6285775" y="223500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5" name="Stat 4"/>
          <p:cNvSpPr txBox="1">
            <a:spLocks noGrp="1"/>
          </p:cNvSpPr>
          <p:nvPr>
            <p:ph type="title" idx="9"/>
          </p:nvPr>
        </p:nvSpPr>
        <p:spPr>
          <a:xfrm>
            <a:off x="436825" y="329950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42" name="Google Shape;642;p104"/>
          <p:cNvSpPr txBox="1">
            <a:spLocks noGrp="1"/>
          </p:cNvSpPr>
          <p:nvPr>
            <p:ph type="body" idx="6"/>
          </p:nvPr>
        </p:nvSpPr>
        <p:spPr>
          <a:xfrm>
            <a:off x="420625" y="384185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6" name="Stat 5"/>
          <p:cNvSpPr txBox="1">
            <a:spLocks noGrp="1"/>
          </p:cNvSpPr>
          <p:nvPr>
            <p:ph type="title" idx="13"/>
          </p:nvPr>
        </p:nvSpPr>
        <p:spPr>
          <a:xfrm>
            <a:off x="3353200" y="329950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43" name="Google Shape;643;p104"/>
          <p:cNvSpPr txBox="1">
            <a:spLocks noGrp="1"/>
          </p:cNvSpPr>
          <p:nvPr>
            <p:ph type="body" idx="7"/>
          </p:nvPr>
        </p:nvSpPr>
        <p:spPr>
          <a:xfrm>
            <a:off x="3353200" y="384185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7" name="Stat 6"/>
          <p:cNvSpPr txBox="1">
            <a:spLocks noGrp="1"/>
          </p:cNvSpPr>
          <p:nvPr>
            <p:ph type="title" idx="14"/>
          </p:nvPr>
        </p:nvSpPr>
        <p:spPr>
          <a:xfrm>
            <a:off x="6285775" y="329950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44" name="Google Shape;644;p104"/>
          <p:cNvSpPr txBox="1">
            <a:spLocks noGrp="1"/>
          </p:cNvSpPr>
          <p:nvPr>
            <p:ph type="body" idx="8"/>
          </p:nvPr>
        </p:nvSpPr>
        <p:spPr>
          <a:xfrm>
            <a:off x="6285775" y="384185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3 stats - Gold">
  <p:cSld name="CUSTOM_25_1_1">
    <p:bg>
      <p:bgPr>
        <a:solidFill>
          <a:schemeClr val="accent1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5"/>
          <p:cNvSpPr txBox="1">
            <a:spLocks noGrp="1"/>
          </p:cNvSpPr>
          <p:nvPr>
            <p:ph type="title" idx="2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654" name="Google Shape;654;p105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0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105"/>
          <p:cNvSpPr txBox="1">
            <a:spLocks noGrp="1"/>
          </p:cNvSpPr>
          <p:nvPr>
            <p:ph type="title"/>
          </p:nvPr>
        </p:nvSpPr>
        <p:spPr>
          <a:xfrm>
            <a:off x="579775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105"/>
          <p:cNvSpPr txBox="1">
            <a:spLocks noGrp="1"/>
          </p:cNvSpPr>
          <p:nvPr>
            <p:ph type="body" idx="3"/>
          </p:nvPr>
        </p:nvSpPr>
        <p:spPr>
          <a:xfrm>
            <a:off x="579775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56" name="Google Shape;656;p10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4950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105"/>
          <p:cNvSpPr txBox="1">
            <a:spLocks noGrp="1"/>
          </p:cNvSpPr>
          <p:nvPr>
            <p:ph type="title" idx="4"/>
          </p:nvPr>
        </p:nvSpPr>
        <p:spPr>
          <a:xfrm>
            <a:off x="3524075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105"/>
          <p:cNvSpPr txBox="1">
            <a:spLocks noGrp="1"/>
          </p:cNvSpPr>
          <p:nvPr>
            <p:ph type="body" idx="5"/>
          </p:nvPr>
        </p:nvSpPr>
        <p:spPr>
          <a:xfrm>
            <a:off x="3524075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59" name="Google Shape;659;p10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1075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5"/>
          <p:cNvSpPr txBox="1">
            <a:spLocks noGrp="1"/>
          </p:cNvSpPr>
          <p:nvPr>
            <p:ph type="title" idx="6"/>
          </p:nvPr>
        </p:nvSpPr>
        <p:spPr>
          <a:xfrm>
            <a:off x="6450200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5"/>
          <p:cNvSpPr txBox="1">
            <a:spLocks noGrp="1"/>
          </p:cNvSpPr>
          <p:nvPr>
            <p:ph type="body" idx="7"/>
          </p:nvPr>
        </p:nvSpPr>
        <p:spPr>
          <a:xfrm>
            <a:off x="6450200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3 stats - Black">
  <p:cSld name="CUSTOM_25_1_1_3">
    <p:bg>
      <p:bgPr>
        <a:solidFill>
          <a:schemeClr val="dk1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06"/>
          <p:cNvSpPr txBox="1">
            <a:spLocks noGrp="1"/>
          </p:cNvSpPr>
          <p:nvPr>
            <p:ph type="title" idx="2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6" name="Google Shape;666;p106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3" name="Google Shape;663;p1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06"/>
          <p:cNvSpPr txBox="1">
            <a:spLocks noGrp="1"/>
          </p:cNvSpPr>
          <p:nvPr>
            <p:ph type="title"/>
          </p:nvPr>
        </p:nvSpPr>
        <p:spPr>
          <a:xfrm>
            <a:off x="579775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06"/>
          <p:cNvSpPr txBox="1">
            <a:spLocks noGrp="1"/>
          </p:cNvSpPr>
          <p:nvPr>
            <p:ph type="body" idx="3"/>
          </p:nvPr>
        </p:nvSpPr>
        <p:spPr>
          <a:xfrm>
            <a:off x="579775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68" name="Google Shape;668;p1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4950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06"/>
          <p:cNvSpPr txBox="1">
            <a:spLocks noGrp="1"/>
          </p:cNvSpPr>
          <p:nvPr>
            <p:ph type="title" idx="4"/>
          </p:nvPr>
        </p:nvSpPr>
        <p:spPr>
          <a:xfrm>
            <a:off x="3524075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106"/>
          <p:cNvSpPr txBox="1">
            <a:spLocks noGrp="1"/>
          </p:cNvSpPr>
          <p:nvPr>
            <p:ph type="body" idx="5"/>
          </p:nvPr>
        </p:nvSpPr>
        <p:spPr>
          <a:xfrm>
            <a:off x="3524075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1" name="Google Shape;671;p1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1075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106"/>
          <p:cNvSpPr txBox="1">
            <a:spLocks noGrp="1"/>
          </p:cNvSpPr>
          <p:nvPr>
            <p:ph type="title" idx="6"/>
          </p:nvPr>
        </p:nvSpPr>
        <p:spPr>
          <a:xfrm>
            <a:off x="6450200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106"/>
          <p:cNvSpPr txBox="1">
            <a:spLocks noGrp="1"/>
          </p:cNvSpPr>
          <p:nvPr>
            <p:ph type="body" idx="7"/>
          </p:nvPr>
        </p:nvSpPr>
        <p:spPr>
          <a:xfrm>
            <a:off x="6450200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14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slideLayout" Target="../slideLayouts/slideLayout13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4105500" cy="3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" name="Closed caption warning - left">
            <a:extLst>
              <a:ext uri="{FF2B5EF4-FFF2-40B4-BE49-F238E27FC236}">
                <a16:creationId xmlns:a16="http://schemas.microsoft.com/office/drawing/2014/main" id="{FAA70111-8A46-4012-6BE0-5A155FD9E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917025" y="4168375"/>
            <a:ext cx="2870100" cy="776825"/>
            <a:chOff x="-2917025" y="4168375"/>
            <a:chExt cx="2870100" cy="776825"/>
          </a:xfrm>
        </p:grpSpPr>
        <p:cxnSp>
          <p:nvCxnSpPr>
            <p:cNvPr id="10" name="Google Shape;10;p1"/>
            <p:cNvCxnSpPr/>
            <p:nvPr/>
          </p:nvCxnSpPr>
          <p:spPr>
            <a:xfrm>
              <a:off x="-2917025" y="4168375"/>
              <a:ext cx="28701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Google Shape;9;p1"/>
            <p:cNvSpPr txBox="1"/>
            <p:nvPr/>
          </p:nvSpPr>
          <p:spPr>
            <a:xfrm>
              <a:off x="-2695750" y="4298700"/>
              <a:ext cx="2526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2"/>
                  </a:solidFill>
                </a:rPr>
                <a:t>Area below the line reserved </a:t>
              </a:r>
              <a:r>
                <a:rPr lang="en">
                  <a:solidFill>
                    <a:schemeClr val="dk2"/>
                  </a:solidFill>
                </a:rPr>
                <a:t>to accommodate live closed captioning during presentations.</a:t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" name="Close caption warning - right">
            <a:extLst>
              <a:ext uri="{FF2B5EF4-FFF2-40B4-BE49-F238E27FC236}">
                <a16:creationId xmlns:a16="http://schemas.microsoft.com/office/drawing/2014/main" id="{21CE2626-DBBD-C9BC-2392-F2D9BF9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90925" y="4168375"/>
            <a:ext cx="2870100" cy="776825"/>
            <a:chOff x="9190925" y="4168375"/>
            <a:chExt cx="2870100" cy="776825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9190925" y="4168375"/>
              <a:ext cx="28701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" name="Google Shape;12;p1"/>
            <p:cNvSpPr txBox="1"/>
            <p:nvPr/>
          </p:nvSpPr>
          <p:spPr>
            <a:xfrm>
              <a:off x="9351103" y="4298700"/>
              <a:ext cx="2526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2"/>
                  </a:solidFill>
                </a:rPr>
                <a:t>Area below the line reserved </a:t>
              </a:r>
              <a:r>
                <a:rPr lang="en">
                  <a:solidFill>
                    <a:schemeClr val="dk2"/>
                  </a:solidFill>
                </a:rPr>
                <a:t>to accommodate live closed captioning during presentations.</a:t>
              </a:r>
              <a:endParaRPr b="1">
                <a:solidFill>
                  <a:schemeClr val="dk2"/>
                </a:solidFill>
              </a:endParaRPr>
            </a:p>
          </p:txBody>
        </p:sp>
      </p:grpSp>
      <p:sp>
        <p:nvSpPr>
          <p:cNvPr id="6" name="Copyright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62875" y="4992143"/>
            <a:ext cx="1042800" cy="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400" i="0" u="none" strike="noStrike" cap="none">
                <a:solidFill>
                  <a:schemeClr val="lt2"/>
                </a:solidFill>
              </a:rPr>
              <a:t>Copyright © </a:t>
            </a:r>
            <a:r>
              <a:rPr lang="en" sz="400">
                <a:solidFill>
                  <a:schemeClr val="lt2"/>
                </a:solidFill>
              </a:rPr>
              <a:t>2025 </a:t>
            </a:r>
            <a:r>
              <a:rPr lang="en" sz="400" i="0" u="none" strike="noStrike" cap="none">
                <a:solidFill>
                  <a:schemeClr val="lt2"/>
                </a:solidFill>
              </a:rPr>
              <a:t>Arizona Board of Regents</a:t>
            </a:r>
            <a:endParaRPr sz="400" i="0" u="none" strike="noStrike" cap="none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1" r:id="rId12"/>
    <p:sldLayoutId id="2147483662" r:id="rId13"/>
    <p:sldLayoutId id="2147483663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  <p:sldLayoutId id="2147483703" r:id="rId52"/>
    <p:sldLayoutId id="2147483704" r:id="rId53"/>
    <p:sldLayoutId id="2147483705" r:id="rId54"/>
    <p:sldLayoutId id="2147483706" r:id="rId55"/>
    <p:sldLayoutId id="2147483707" r:id="rId56"/>
    <p:sldLayoutId id="2147483708" r:id="rId57"/>
    <p:sldLayoutId id="2147483709" r:id="rId58"/>
    <p:sldLayoutId id="2147483710" r:id="rId59"/>
    <p:sldLayoutId id="2147483711" r:id="rId60"/>
    <p:sldLayoutId id="2147483712" r:id="rId61"/>
    <p:sldLayoutId id="2147483713" r:id="rId62"/>
    <p:sldLayoutId id="2147483714" r:id="rId63"/>
    <p:sldLayoutId id="2147483715" r:id="rId64"/>
    <p:sldLayoutId id="2147483716" r:id="rId65"/>
    <p:sldLayoutId id="2147483717" r:id="rId66"/>
    <p:sldLayoutId id="2147483718" r:id="rId67"/>
    <p:sldLayoutId id="2147483719" r:id="rId68"/>
    <p:sldLayoutId id="2147483721" r:id="rId69"/>
    <p:sldLayoutId id="2147483722" r:id="rId70"/>
    <p:sldLayoutId id="2147483723" r:id="rId71"/>
    <p:sldLayoutId id="2147483724" r:id="rId72"/>
    <p:sldLayoutId id="2147483725" r:id="rId73"/>
    <p:sldLayoutId id="2147483726" r:id="rId74"/>
    <p:sldLayoutId id="2147483727" r:id="rId75"/>
    <p:sldLayoutId id="2147483728" r:id="rId76"/>
    <p:sldLayoutId id="2147483729" r:id="rId77"/>
    <p:sldLayoutId id="2147483730" r:id="rId78"/>
    <p:sldLayoutId id="2147483731" r:id="rId79"/>
    <p:sldLayoutId id="2147483732" r:id="rId80"/>
    <p:sldLayoutId id="2147483733" r:id="rId81"/>
    <p:sldLayoutId id="2147483734" r:id="rId82"/>
    <p:sldLayoutId id="2147483735" r:id="rId83"/>
    <p:sldLayoutId id="2147483736" r:id="rId84"/>
    <p:sldLayoutId id="2147483737" r:id="rId85"/>
    <p:sldLayoutId id="2147483738" r:id="rId86"/>
    <p:sldLayoutId id="2147483739" r:id="rId87"/>
    <p:sldLayoutId id="2147483740" r:id="rId88"/>
    <p:sldLayoutId id="2147483741" r:id="rId89"/>
    <p:sldLayoutId id="2147483742" r:id="rId90"/>
    <p:sldLayoutId id="2147483743" r:id="rId91"/>
    <p:sldLayoutId id="2147483744" r:id="rId92"/>
    <p:sldLayoutId id="2147483745" r:id="rId93"/>
    <p:sldLayoutId id="2147483746" r:id="rId94"/>
    <p:sldLayoutId id="2147483747" r:id="rId95"/>
    <p:sldLayoutId id="2147483748" r:id="rId96"/>
    <p:sldLayoutId id="2147483750" r:id="rId97"/>
    <p:sldLayoutId id="2147483751" r:id="rId98"/>
    <p:sldLayoutId id="2147483752" r:id="rId99"/>
    <p:sldLayoutId id="2147483753" r:id="rId100"/>
    <p:sldLayoutId id="2147483754" r:id="rId101"/>
    <p:sldLayoutId id="2147483755" r:id="rId102"/>
    <p:sldLayoutId id="2147483756" r:id="rId103"/>
    <p:sldLayoutId id="2147483757" r:id="rId104"/>
    <p:sldLayoutId id="2147483758" r:id="rId105"/>
    <p:sldLayoutId id="2147483759" r:id="rId106"/>
    <p:sldLayoutId id="2147483760" r:id="rId107"/>
    <p:sldLayoutId id="2147483762" r:id="rId108"/>
    <p:sldLayoutId id="2147483763" r:id="rId109"/>
    <p:sldLayoutId id="2147483764" r:id="rId110"/>
    <p:sldLayoutId id="2147483765" r:id="rId111"/>
    <p:sldLayoutId id="2147483766" r:id="rId112"/>
    <p:sldLayoutId id="2147483767" r:id="rId113"/>
    <p:sldLayoutId id="2147483768" r:id="rId114"/>
    <p:sldLayoutId id="2147483769" r:id="rId115"/>
    <p:sldLayoutId id="2147483770" r:id="rId116"/>
    <p:sldLayoutId id="2147483772" r:id="rId117"/>
    <p:sldLayoutId id="2147483773" r:id="rId118"/>
    <p:sldLayoutId id="2147483774" r:id="rId119"/>
    <p:sldLayoutId id="2147483775" r:id="rId120"/>
    <p:sldLayoutId id="2147483776" r:id="rId121"/>
    <p:sldLayoutId id="2147483777" r:id="rId122"/>
    <p:sldLayoutId id="2147483778" r:id="rId123"/>
    <p:sldLayoutId id="2147483779" r:id="rId124"/>
    <p:sldLayoutId id="2147483780" r:id="rId125"/>
    <p:sldLayoutId id="2147483781" r:id="rId126"/>
    <p:sldLayoutId id="2147483782" r:id="rId127"/>
    <p:sldLayoutId id="2147483783" r:id="rId128"/>
    <p:sldLayoutId id="2147483784" r:id="rId129"/>
    <p:sldLayoutId id="2147483785" r:id="rId130"/>
    <p:sldLayoutId id="2147483786" r:id="rId131"/>
    <p:sldLayoutId id="2147483787" r:id="rId132"/>
    <p:sldLayoutId id="2147483788" r:id="rId133"/>
    <p:sldLayoutId id="2147483789" r:id="rId134"/>
    <p:sldLayoutId id="2147483790" r:id="rId135"/>
    <p:sldLayoutId id="2147483791" r:id="rId136"/>
    <p:sldLayoutId id="2147483792" r:id="rId137"/>
    <p:sldLayoutId id="2147483793" r:id="rId138"/>
    <p:sldLayoutId id="2147483794" r:id="rId139"/>
    <p:sldLayoutId id="2147483795" r:id="rId140"/>
    <p:sldLayoutId id="2147483796" r:id="rId141"/>
    <p:sldLayoutId id="2147483797" r:id="rId142"/>
    <p:sldLayoutId id="2147483798" r:id="rId1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65">
          <p15:clr>
            <a:srgbClr val="FF00FF"/>
          </p15:clr>
        </p15:guide>
        <p15:guide id="2" pos="5478">
          <p15:clr>
            <a:srgbClr val="FF00FF"/>
          </p15:clr>
        </p15:guide>
        <p15:guide id="3" pos="2909">
          <p15:clr>
            <a:srgbClr val="FF00FF"/>
          </p15:clr>
        </p15:guide>
        <p15:guide id="4" pos="5547">
          <p15:clr>
            <a:srgbClr val="FF00FF"/>
          </p15:clr>
        </p15:guide>
        <p15:guide id="5" pos="1331">
          <p15:clr>
            <a:srgbClr val="FF00FF"/>
          </p15:clr>
        </p15:guide>
        <p15:guide id="6" pos="467">
          <p15:clr>
            <a:srgbClr val="FF00FF"/>
          </p15:clr>
        </p15:guide>
        <p15:guide id="7" pos="530">
          <p15:clr>
            <a:srgbClr val="FF00FF"/>
          </p15:clr>
        </p15:guide>
        <p15:guide id="8" pos="732">
          <p15:clr>
            <a:srgbClr val="FF00FF"/>
          </p15:clr>
        </p15:guide>
        <p15:guide id="9" pos="795">
          <p15:clr>
            <a:srgbClr val="FF00FF"/>
          </p15:clr>
        </p15:guide>
        <p15:guide id="10" pos="991">
          <p15:clr>
            <a:srgbClr val="FF00FF"/>
          </p15:clr>
        </p15:guide>
        <p15:guide id="11" pos="1060">
          <p15:clr>
            <a:srgbClr val="FF00FF"/>
          </p15:clr>
        </p15:guide>
        <p15:guide id="12" pos="1267">
          <p15:clr>
            <a:srgbClr val="FF00FF"/>
          </p15:clr>
        </p15:guide>
        <p15:guide id="13" pos="1319">
          <p15:clr>
            <a:srgbClr val="FF00FF"/>
          </p15:clr>
        </p15:guide>
        <p15:guide id="14" pos="1521">
          <p15:clr>
            <a:srgbClr val="FF00FF"/>
          </p15:clr>
        </p15:guide>
        <p15:guide id="15" pos="1584">
          <p15:clr>
            <a:srgbClr val="FF00FF"/>
          </p15:clr>
        </p15:guide>
        <p15:guide id="16" pos="1786">
          <p15:clr>
            <a:srgbClr val="FF00FF"/>
          </p15:clr>
        </p15:guide>
        <p15:guide id="17" pos="1849">
          <p15:clr>
            <a:srgbClr val="FF00FF"/>
          </p15:clr>
        </p15:guide>
        <p15:guide id="18" pos="2051">
          <p15:clr>
            <a:srgbClr val="FF00FF"/>
          </p15:clr>
        </p15:guide>
        <p15:guide id="19" pos="2114">
          <p15:clr>
            <a:srgbClr val="FF00FF"/>
          </p15:clr>
        </p15:guide>
        <p15:guide id="20" pos="2316">
          <p15:clr>
            <a:srgbClr val="FF00FF"/>
          </p15:clr>
        </p15:guide>
        <p15:guide id="21" pos="2379">
          <p15:clr>
            <a:srgbClr val="FF00FF"/>
          </p15:clr>
        </p15:guide>
        <p15:guide id="22" pos="2575">
          <p15:clr>
            <a:srgbClr val="FF00FF"/>
          </p15:clr>
        </p15:guide>
        <p15:guide id="23" pos="2644">
          <p15:clr>
            <a:srgbClr val="FF00FF"/>
          </p15:clr>
        </p15:guide>
        <p15:guide id="24" pos="2851">
          <p15:clr>
            <a:srgbClr val="FF00FF"/>
          </p15:clr>
        </p15:guide>
        <p15:guide id="25" pos="3110">
          <p15:clr>
            <a:srgbClr val="FF00FF"/>
          </p15:clr>
        </p15:guide>
        <p15:guide id="26" pos="3174">
          <p15:clr>
            <a:srgbClr val="FF00FF"/>
          </p15:clr>
        </p15:guide>
        <p15:guide id="27" pos="3375">
          <p15:clr>
            <a:srgbClr val="FF00FF"/>
          </p15:clr>
        </p15:guide>
        <p15:guide id="28" pos="3439">
          <p15:clr>
            <a:srgbClr val="FF00FF"/>
          </p15:clr>
        </p15:guide>
        <p15:guide id="29" pos="3640">
          <p15:clr>
            <a:srgbClr val="FF00FF"/>
          </p15:clr>
        </p15:guide>
        <p15:guide id="30" pos="3698">
          <p15:clr>
            <a:srgbClr val="FF00FF"/>
          </p15:clr>
        </p15:guide>
        <p15:guide id="31" pos="3905">
          <p15:clr>
            <a:srgbClr val="FF00FF"/>
          </p15:clr>
        </p15:guide>
        <p15:guide id="32" pos="3963">
          <p15:clr>
            <a:srgbClr val="FF00FF"/>
          </p15:clr>
        </p15:guide>
        <p15:guide id="33" pos="4164">
          <p15:clr>
            <a:srgbClr val="FF00FF"/>
          </p15:clr>
        </p15:guide>
        <p15:guide id="34" pos="4228">
          <p15:clr>
            <a:srgbClr val="FF00FF"/>
          </p15:clr>
        </p15:guide>
        <p15:guide id="35" pos="4429">
          <p15:clr>
            <a:srgbClr val="FF00FF"/>
          </p15:clr>
        </p15:guide>
        <p15:guide id="36" pos="4493">
          <p15:clr>
            <a:srgbClr val="FF00FF"/>
          </p15:clr>
        </p15:guide>
        <p15:guide id="37" pos="4694">
          <p15:clr>
            <a:srgbClr val="FF00FF"/>
          </p15:clr>
        </p15:guide>
        <p15:guide id="38" pos="4752">
          <p15:clr>
            <a:srgbClr val="FF00FF"/>
          </p15:clr>
        </p15:guide>
        <p15:guide id="39" pos="4954">
          <p15:clr>
            <a:srgbClr val="FF00FF"/>
          </p15:clr>
        </p15:guide>
        <p15:guide id="40" pos="5017">
          <p15:clr>
            <a:srgbClr val="FF00FF"/>
          </p15:clr>
        </p15:guide>
        <p15:guide id="41" pos="5219">
          <p15:clr>
            <a:srgbClr val="FF00FF"/>
          </p15:clr>
        </p15:guide>
        <p15:guide id="42" pos="5288">
          <p15:clr>
            <a:srgbClr val="FF00FF"/>
          </p15:clr>
        </p15:guide>
        <p15:guide id="43" orient="horz" pos="559">
          <p15:clr>
            <a:srgbClr val="FF00FF"/>
          </p15:clr>
        </p15:guide>
        <p15:guide id="44" orient="horz" pos="3041">
          <p15:clr>
            <a:srgbClr val="FF00FF"/>
          </p15:clr>
        </p15:guide>
        <p15:guide id="45" orient="horz" pos="202">
          <p15:clr>
            <a:srgbClr val="FF00FF"/>
          </p15:clr>
        </p15:guide>
        <p15:guide id="46" orient="horz" pos="1619">
          <p15:clr>
            <a:srgbClr val="00FFFF"/>
          </p15:clr>
        </p15:guide>
        <p15:guide id="47" pos="2880">
          <p15:clr>
            <a:srgbClr val="00FFFF"/>
          </p15:clr>
        </p15:guide>
        <p15:guide id="48" orient="horz" pos="626">
          <p15:clr>
            <a:srgbClr val="FF00FF"/>
          </p15:clr>
        </p15:guide>
        <p15:guide id="49" orient="horz" pos="263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58"/>
          <p:cNvSpPr txBox="1">
            <a:spLocks noGrp="1"/>
          </p:cNvSpPr>
          <p:nvPr>
            <p:ph type="ctrTitle"/>
          </p:nvPr>
        </p:nvSpPr>
        <p:spPr>
          <a:xfrm>
            <a:off x="420625" y="1150144"/>
            <a:ext cx="8275200" cy="1807369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Binary Prediction of Poisonous Mushrooms</a:t>
            </a:r>
            <a:endParaRPr sz="3200" dirty="0"/>
          </a:p>
        </p:txBody>
      </p:sp>
      <p:sp>
        <p:nvSpPr>
          <p:cNvPr id="942" name="Google Shape;942;p158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73866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Abheesht Roy, Aryan Gonsalves, </a:t>
            </a:r>
            <a:r>
              <a:rPr lang="en-US" dirty="0" err="1"/>
              <a:t>Animesh</a:t>
            </a:r>
            <a:r>
              <a:rPr lang="en-US" dirty="0"/>
              <a:t> Kumar, Varun Parekh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CSE-572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Checkpoint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EE77-DA1B-8ED6-03FF-02521BDE2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Categorical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FB27F-8411-DF2A-327B-F79861F67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Features are mostly </a:t>
            </a:r>
            <a:r>
              <a:rPr lang="en-US" b="1" dirty="0"/>
              <a:t>categorical, letter-encoded</a:t>
            </a:r>
            <a:r>
              <a:rPr lang="en-US" dirty="0"/>
              <a:t> (e.g., cap-shape=f, cap-color=n).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Observations: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Strong </a:t>
            </a:r>
            <a:r>
              <a:rPr lang="en-US" b="1" dirty="0"/>
              <a:t>imbalances</a:t>
            </a:r>
            <a:r>
              <a:rPr lang="en-US" dirty="0"/>
              <a:t> (e.g., cap-color dominated by “n”).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Missing values in cap-surface (~21%) and gill-attachment (~17%).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redundant/low-value features (veil-type, veil-color).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Key point: need </a:t>
            </a:r>
            <a:r>
              <a:rPr lang="en-US" b="1" dirty="0"/>
              <a:t>encoding + imputation</a:t>
            </a:r>
            <a:r>
              <a:rPr lang="en-US" dirty="0"/>
              <a:t> before modeling.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E18E9-1A1A-2C2F-7942-BA99EED0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456" y="3308384"/>
            <a:ext cx="2761087" cy="17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5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E86F-9A0B-C20D-B91E-515B33DD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Categorical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ECF23-5B4F-CF36-8B29-E9FA69B6F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900" y="1764506"/>
            <a:ext cx="8271600" cy="241184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cap-color distribution dominated by category n (~1.35M).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Other values much smaller (y, w, g, etc.).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Strong imbalance may reduce usefulness of this feature.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80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E43A-3A31-3060-6B0E-72BA89B90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Summary of EDA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59BA7-0245-E760-E503-5DF467CDB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900" y="1671638"/>
            <a:ext cx="8271600" cy="250471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Large dataset, balanced classes.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Numeric features are skewed with outliers.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Categorical features imbalanced, many single-letter encodings.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Several columns with high missingness (&gt;80%).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Dataset is ready for </a:t>
            </a:r>
            <a:r>
              <a:rPr lang="en-US" b="1" dirty="0"/>
              <a:t>preprocessing &amp; baseline model development</a:t>
            </a:r>
            <a:r>
              <a:rPr lang="en-US" dirty="0"/>
              <a:t> next.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70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C9A5-6948-A675-D16C-52C0F577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Preliminary System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6E56D-9039-4154-F5CF-2091FA38BE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Preprocessing pipeline: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Dropped columns with &gt;80% missing: veil-type, spore-print-color, stem-root.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Target mapped: e → 0 (edible), p → 1 (poisonous).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Separated </a:t>
            </a:r>
            <a:r>
              <a:rPr lang="en-US" b="1" dirty="0"/>
              <a:t>categorical (14)</a:t>
            </a:r>
            <a:r>
              <a:rPr lang="en-US" dirty="0"/>
              <a:t> and </a:t>
            </a:r>
            <a:r>
              <a:rPr lang="en-US" b="1" dirty="0"/>
              <a:t>numeric (3)</a:t>
            </a:r>
            <a:r>
              <a:rPr lang="en-US" dirty="0"/>
              <a:t>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Imputation: mode for categorical, median for numeric.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Encoding: </a:t>
            </a:r>
            <a:r>
              <a:rPr lang="en-US" dirty="0" err="1"/>
              <a:t>OneHot</a:t>
            </a:r>
            <a:r>
              <a:rPr lang="en-US" dirty="0"/>
              <a:t> for categorical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Baseline models trained on a </a:t>
            </a:r>
            <a:r>
              <a:rPr lang="en-US" b="1" dirty="0"/>
              <a:t>100k sample subset</a:t>
            </a:r>
            <a:r>
              <a:rPr lang="en-US" dirty="0"/>
              <a:t> (for faster experimentation).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632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224E-710E-DC64-903B-10245A0CE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Modeling Pipeline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105D9-4C53-BAEE-5B69-4133EB329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900" y="994550"/>
            <a:ext cx="8271600" cy="135574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Drop high-missing columns.</a:t>
            </a:r>
          </a:p>
          <a:p>
            <a:pPr>
              <a:buFont typeface="+mj-lt"/>
              <a:buAutoNum type="arabicPeriod"/>
            </a:pPr>
            <a:r>
              <a:rPr lang="en-US" dirty="0"/>
              <a:t>Impute missing values (mode / median).</a:t>
            </a:r>
          </a:p>
          <a:p>
            <a:pPr>
              <a:buFont typeface="+mj-lt"/>
              <a:buAutoNum type="arabicPeriod"/>
            </a:pPr>
            <a:r>
              <a:rPr lang="en-US" dirty="0"/>
              <a:t>Encode categorical features (</a:t>
            </a:r>
            <a:r>
              <a:rPr lang="en-US" dirty="0" err="1"/>
              <a:t>OneHot</a:t>
            </a:r>
            <a:r>
              <a:rPr lang="en-US" dirty="0"/>
              <a:t>).</a:t>
            </a:r>
          </a:p>
          <a:p>
            <a:pPr>
              <a:buFont typeface="+mj-lt"/>
              <a:buAutoNum type="arabicPeriod"/>
            </a:pPr>
            <a:r>
              <a:rPr lang="en-US" dirty="0"/>
              <a:t>Train baseline models.</a:t>
            </a:r>
          </a:p>
          <a:p>
            <a:endParaRPr lang="en-US" dirty="0"/>
          </a:p>
        </p:txBody>
      </p:sp>
      <p:pic>
        <p:nvPicPr>
          <p:cNvPr id="6" name="Picture 5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113E3E76-9DCF-B03D-B358-4F1096D71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25" y="2683062"/>
            <a:ext cx="7772400" cy="156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85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4F801-AE29-167E-B05B-C7D858490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Baseline Results: 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B2125-FD17-124C-9D96-6EEF496EB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900" y="994550"/>
            <a:ext cx="8271600" cy="24058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Trained Logistic Regression on 100k sampled rows.</a:t>
            </a:r>
          </a:p>
          <a:p>
            <a:r>
              <a:rPr lang="en-US" b="1" dirty="0"/>
              <a:t>Results (Validation):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Accuracy: </a:t>
            </a:r>
            <a:r>
              <a:rPr lang="en-US" b="1" dirty="0"/>
              <a:t>0.803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F1 Score: </a:t>
            </a:r>
            <a:r>
              <a:rPr lang="en-US" b="1" dirty="0"/>
              <a:t>0.816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MCC: </a:t>
            </a:r>
            <a:r>
              <a:rPr lang="en-US" b="1" dirty="0"/>
              <a:t>0.605</a:t>
            </a:r>
            <a:endParaRPr lang="en-US" dirty="0"/>
          </a:p>
          <a:p>
            <a:r>
              <a:rPr lang="en-US" dirty="0"/>
              <a:t>Observations: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Decent baseline performance.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Training slow due to large one-hot encoding.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Convergence warning → more iterations or scaling needed.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5B5FA-B176-16B1-4B78-BE5318B62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15" y="3534054"/>
            <a:ext cx="5693569" cy="128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19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74458-0248-13B4-367B-E30F709E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Baseline Results: 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87558-0984-2C73-609A-D70449B18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900" y="994550"/>
            <a:ext cx="8271600" cy="1862949"/>
          </a:xfrm>
        </p:spPr>
        <p:txBody>
          <a:bodyPr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Trained Random Forest on same 100k sampled rows.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Results (Validation):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Accuracy: </a:t>
            </a:r>
            <a:r>
              <a:rPr lang="en-US" b="1" dirty="0"/>
              <a:t>0.99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F1 Score: </a:t>
            </a:r>
            <a:r>
              <a:rPr lang="en-US" b="1" dirty="0"/>
              <a:t>0.99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MCC: </a:t>
            </a:r>
            <a:r>
              <a:rPr lang="en-US" b="1" dirty="0"/>
              <a:t>0.98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Observations: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Substantially better than Logistic Regression.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Handles categorical features more effectively.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Caution: may overfit synthetic dataset → need further validation.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5DCEE-B046-AA77-5393-32D870E90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25" y="3637870"/>
            <a:ext cx="7772400" cy="51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06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6211-30BA-D82E-CE91-A535C352E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Results Comparison (</a:t>
            </a:r>
            <a:r>
              <a:rPr lang="en-US" dirty="0" err="1"/>
              <a:t>LogReg</a:t>
            </a:r>
            <a:r>
              <a:rPr lang="en-US" dirty="0"/>
              <a:t> vs RF)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B309B-0AD2-3D09-FFD3-7CEFD1820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900" y="1750218"/>
            <a:ext cx="8271600" cy="242613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Logistic Regression → 80% accuracy, MCC 0.60.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Random Forest → 99% accuracy, MCC 0.98.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RF shows much stronger performance but may overfit synthetic dataset.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291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720D-4329-6EBC-6462-94DCD6107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Analysis &amp; Future Plans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BBB64-BA81-97AA-BC4A-C6B221A10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900" y="994550"/>
            <a:ext cx="8271600" cy="3077388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Limitations so far: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 struggles with high-dimensional one-hot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 Forest strong but risk of overfitting.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sampled 100k rows — full dataset (3.1M) not yet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Plans for next checkpoint: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Scale up to full dataset.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Try Gradient Boosted Trees (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Perform hyperparameter tuning.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Introduce cross-validation for robust results.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Final project goal: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a scalable, high-performing classifier with MCC as the key metric.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43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166" descr="Arizona State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9057" y="2113949"/>
            <a:ext cx="3772425" cy="10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91D5CD-85AE-C28C-3342-026A5147AA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316055"/>
            <a:ext cx="8275200" cy="166199"/>
          </a:xfrm>
        </p:spPr>
        <p:txBody>
          <a:bodyPr/>
          <a:lstStyle/>
          <a:p>
            <a:r>
              <a:rPr lang="en-US" sz="1200" dirty="0"/>
              <a:t>Closing slide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6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/>
              <a:t>Project Pitch Recap</a:t>
            </a:r>
            <a:endParaRPr dirty="0"/>
          </a:p>
        </p:txBody>
      </p:sp>
      <p:sp>
        <p:nvSpPr>
          <p:cNvPr id="979" name="Google Shape;979;p162"/>
          <p:cNvSpPr txBox="1">
            <a:spLocks noGrp="1"/>
          </p:cNvSpPr>
          <p:nvPr>
            <p:ph type="body" idx="1"/>
          </p:nvPr>
        </p:nvSpPr>
        <p:spPr>
          <a:xfrm>
            <a:off x="420900" y="1578768"/>
            <a:ext cx="8271600" cy="2597581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  <a:r>
              <a:rPr lang="en-US" dirty="0"/>
              <a:t>: Predict whether a mushroom is edible (e) or poisonous (p)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Motivation</a:t>
            </a:r>
            <a:r>
              <a:rPr lang="en-US" dirty="0"/>
              <a:t>: Mushroom foraging is risky, visual ID unreliable, important for safety &amp; education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</a:t>
            </a:r>
            <a:r>
              <a:rPr lang="en-US" dirty="0"/>
              <a:t>: Kaggle Playground synthetic mushroom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Task</a:t>
            </a:r>
            <a:r>
              <a:rPr lang="en-US" dirty="0"/>
              <a:t>: Supervised binary classification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Evaluation Metric</a:t>
            </a:r>
            <a:r>
              <a:rPr lang="en-US" dirty="0"/>
              <a:t>: Matthews Correlation Coefficient (MCC)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Planned Pipeline</a:t>
            </a:r>
            <a:r>
              <a:rPr lang="en-US" dirty="0"/>
              <a:t>: preprocessing → baseline models → advanced models → evaluation &amp; selection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3137-6A3F-4F49-913B-8D440B754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Why It Matters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A6D4D-B6DB-B748-A07C-2C8ADBC06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Health &amp; Safety</a:t>
            </a:r>
            <a:r>
              <a:rPr lang="en-US" dirty="0"/>
              <a:t>: Eating poisonous mushrooms can be fatal.</a:t>
            </a:r>
          </a:p>
          <a:p>
            <a:r>
              <a:rPr lang="en-US" b="1" dirty="0"/>
              <a:t>Unreliable Visual ID</a:t>
            </a:r>
            <a:r>
              <a:rPr lang="en-US" dirty="0"/>
              <a:t>: Even experts often misidentify mushrooms.</a:t>
            </a:r>
          </a:p>
          <a:p>
            <a:r>
              <a:rPr lang="en-US" b="1" dirty="0"/>
              <a:t>Educational Value</a:t>
            </a:r>
            <a:r>
              <a:rPr lang="en-US" dirty="0"/>
              <a:t>: Classic dataset for binary classification.</a:t>
            </a:r>
          </a:p>
          <a:p>
            <a:r>
              <a:rPr lang="en-US" b="1" dirty="0"/>
              <a:t>Data Mining Practice</a:t>
            </a:r>
            <a:r>
              <a:rPr lang="en-US" dirty="0"/>
              <a:t>: Realistic high-stakes classification task.</a:t>
            </a:r>
          </a:p>
          <a:p>
            <a:endParaRPr lang="en-US" dirty="0"/>
          </a:p>
        </p:txBody>
      </p:sp>
      <p:pic>
        <p:nvPicPr>
          <p:cNvPr id="4" name="Picture 3" descr="A comparison of mushrooms with a tick and a cross&#10;&#10;Description automatically generated">
            <a:extLst>
              <a:ext uri="{FF2B5EF4-FFF2-40B4-BE49-F238E27FC236}">
                <a16:creationId xmlns:a16="http://schemas.microsoft.com/office/drawing/2014/main" id="{067549BF-A36E-7462-9233-74889CA1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634" y="2286000"/>
            <a:ext cx="3627581" cy="27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08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D74B-DD33-5BFA-A60A-740B2A82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886397"/>
          </a:xfrm>
        </p:spPr>
        <p:txBody>
          <a:bodyPr/>
          <a:lstStyle/>
          <a:p>
            <a:r>
              <a:rPr lang="en-US" dirty="0"/>
              <a:t>Dataset Exploration and Visualization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4A14F-A610-3AEC-A0B4-CC9BD42E6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900" y="1507330"/>
            <a:ext cx="8271600" cy="2669019"/>
          </a:xfrm>
        </p:spPr>
        <p:txBody>
          <a:bodyPr/>
          <a:lstStyle/>
          <a:p>
            <a:r>
              <a:rPr lang="en-US" dirty="0"/>
              <a:t>Size: </a:t>
            </a:r>
            <a:r>
              <a:rPr lang="en-US" b="1" dirty="0"/>
              <a:t>3.1M rows × 22 columns</a:t>
            </a:r>
            <a:endParaRPr lang="en-US" dirty="0"/>
          </a:p>
          <a:p>
            <a:r>
              <a:rPr lang="en-US" dirty="0"/>
              <a:t>Target: class (balanced: ~55% edible, 45% poisonous)</a:t>
            </a:r>
          </a:p>
          <a:p>
            <a:r>
              <a:rPr lang="en-US" dirty="0"/>
              <a:t>Features: numeric (cap-diameter, stem-height, stem-width) + categorical (cap-shape, color, habitat, etc.)</a:t>
            </a:r>
          </a:p>
          <a:p>
            <a:r>
              <a:rPr lang="en-US" dirty="0"/>
              <a:t>Missing data: several features with &gt;80% missing (veil-type, spore-print-color, stem-root)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5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695AC-FB45-3811-46FF-CD101C93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Feature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96BDC-D03C-4E21-6CAF-C7AEFBB8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Numeric Features (3)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cap-diameter, stem-height, stem-width</a:t>
            </a:r>
          </a:p>
          <a:p>
            <a:r>
              <a:rPr lang="en-US" b="1" dirty="0"/>
              <a:t>Categorical Features (14+)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cap-shape, cap-surface, cap-color, gill-attachment, gill-color, habitat, season, etc.</a:t>
            </a:r>
          </a:p>
          <a:p>
            <a:r>
              <a:rPr lang="en-US" b="1" dirty="0"/>
              <a:t>High-missing features (3)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veil-type, spore-print-color, stem-root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047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B8FE7-E777-123A-8853-301CFCA8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Target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93075-6255-51C1-8138-91CE64B2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900" y="1235869"/>
            <a:ext cx="8271600" cy="106442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Target is </a:t>
            </a:r>
            <a:r>
              <a:rPr lang="en-US" b="1" dirty="0"/>
              <a:t>fairly balanced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Edible (e) ≈ 1.7M; Poisonous (p) ≈ 1.4M.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strong imbalance → models won’t be biased by class frequency.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7CFEB-2E40-6A64-71BB-0031DC24F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190" y="2571750"/>
            <a:ext cx="3807619" cy="23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7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97AA-FEEA-343F-63EE-1C72F30A6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Missing values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332D2-27C6-94F6-1754-A451FDAC2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900" y="994550"/>
            <a:ext cx="8271600" cy="189152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Top columns with missing values: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veil-type → 95% missing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spore-print-color → 91% missing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stem-root → 88% missing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veil-color → 87% missing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gill-spacing → 40% missing</a:t>
            </a:r>
          </a:p>
          <a:p>
            <a:r>
              <a:rPr lang="en-US" b="1" dirty="0"/>
              <a:t>Takeaway: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Several features have too many gaps → candidates for removal.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Others may need imputation (mode/median).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1F745-F046-34AD-1DA7-332289946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95" y="3016250"/>
            <a:ext cx="2362200" cy="212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B1FE1-191D-7733-3FA4-174274363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Numeric Features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4EBCB-3804-1250-8A6B-6D827DC8C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900" y="1085850"/>
            <a:ext cx="8271600" cy="1735931"/>
          </a:xfrm>
        </p:spPr>
        <p:txBody>
          <a:bodyPr/>
          <a:lstStyle/>
          <a:p>
            <a:r>
              <a:rPr lang="en-US" dirty="0"/>
              <a:t>Three numeric features: </a:t>
            </a:r>
            <a:r>
              <a:rPr lang="en-US" b="1" dirty="0"/>
              <a:t>cap-diameter, stem-height, stem-width</a:t>
            </a:r>
            <a:r>
              <a:rPr lang="en-US" dirty="0"/>
              <a:t>.</a:t>
            </a:r>
          </a:p>
          <a:p>
            <a:r>
              <a:rPr lang="en-US" dirty="0"/>
              <a:t>All are </a:t>
            </a:r>
            <a:r>
              <a:rPr lang="en-US" b="1" dirty="0"/>
              <a:t>right-skewed</a:t>
            </a:r>
            <a:r>
              <a:rPr lang="en-US" dirty="0"/>
              <a:t> (long tail with large values).</a:t>
            </a:r>
          </a:p>
          <a:p>
            <a:r>
              <a:rPr lang="en-US" dirty="0"/>
              <a:t>Outliers present (extremely large caps and stems).</a:t>
            </a:r>
          </a:p>
          <a:p>
            <a:r>
              <a:rPr lang="en-US" dirty="0"/>
              <a:t>Implication: scaling or robust models needed.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E38F29-D996-5904-AC69-9A72B146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3068807"/>
            <a:ext cx="2436019" cy="1586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5C2F3C-96CF-4232-B740-EAAB702D3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381" y="3068807"/>
            <a:ext cx="2493169" cy="1628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65F87-9F93-BC0A-7067-9D4663B23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0" y="3068807"/>
            <a:ext cx="2575512" cy="168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40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866A-ADDC-035C-7D22-9EAE63875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Numeric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42FC4-EED9-496F-DD1D-BF53DEBE7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900" y="1807368"/>
            <a:ext cx="8271600" cy="2368981"/>
          </a:xfrm>
        </p:spPr>
        <p:txBody>
          <a:bodyPr/>
          <a:lstStyle/>
          <a:p>
            <a:r>
              <a:rPr lang="en-US" b="1" dirty="0"/>
              <a:t>Stem-height</a:t>
            </a:r>
            <a:r>
              <a:rPr lang="en-US" dirty="0"/>
              <a:t>: right-skewed, outliers up to ~80.</a:t>
            </a:r>
          </a:p>
          <a:p>
            <a:r>
              <a:rPr lang="en-US" b="1" dirty="0"/>
              <a:t>Stem-width</a:t>
            </a:r>
            <a:r>
              <a:rPr lang="en-US" dirty="0"/>
              <a:t>: mostly &lt;15, but extreme outliers up to ~100.</a:t>
            </a:r>
          </a:p>
          <a:p>
            <a:r>
              <a:rPr lang="en-US" dirty="0"/>
              <a:t>Both features contain long-tail distributions.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407467"/>
      </p:ext>
    </p:extLst>
  </p:cSld>
  <p:clrMapOvr>
    <a:masterClrMapping/>
  </p:clrMapOvr>
</p:sld>
</file>

<file path=ppt/theme/theme1.xml><?xml version="1.0" encoding="utf-8"?>
<a:theme xmlns:a="http://schemas.openxmlformats.org/drawingml/2006/main" name="2025 Official ASU Template Master (from Enterprise Brand Strategy and Management)">
  <a:themeElements>
    <a:clrScheme name="Simple Light">
      <a:dk1>
        <a:srgbClr val="191919"/>
      </a:dk1>
      <a:lt1>
        <a:srgbClr val="FFFFFF"/>
      </a:lt1>
      <a:dk2>
        <a:srgbClr val="747474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875</Words>
  <Application>Microsoft Macintosh PowerPoint</Application>
  <PresentationFormat>On-screen Show (16:9)</PresentationFormat>
  <Paragraphs>118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2025 Official ASU Template Master (from Enterprise Brand Strategy and Management)</vt:lpstr>
      <vt:lpstr>Binary Prediction of Poisonous Mushrooms</vt:lpstr>
      <vt:lpstr>Project Pitch Recap</vt:lpstr>
      <vt:lpstr>Why It Matters</vt:lpstr>
      <vt:lpstr>Dataset Exploration and Visualization </vt:lpstr>
      <vt:lpstr>Feature Types</vt:lpstr>
      <vt:lpstr>Target Distribution</vt:lpstr>
      <vt:lpstr>Missing values Analysis</vt:lpstr>
      <vt:lpstr>Numeric Features </vt:lpstr>
      <vt:lpstr>Numeric Features</vt:lpstr>
      <vt:lpstr>Categorical Features</vt:lpstr>
      <vt:lpstr>Categorical Example</vt:lpstr>
      <vt:lpstr>Summary of EDA So Far</vt:lpstr>
      <vt:lpstr>Preliminary System Development</vt:lpstr>
      <vt:lpstr>Modeling Pipeline Diagram</vt:lpstr>
      <vt:lpstr>Baseline Results: Logistic Regression</vt:lpstr>
      <vt:lpstr>Baseline Results: Random Forest</vt:lpstr>
      <vt:lpstr>Results Comparison (LogReg vs RF)</vt:lpstr>
      <vt:lpstr>Analysis &amp; Future Plans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Abheesht Roy (Student)</cp:lastModifiedBy>
  <cp:revision>20</cp:revision>
  <dcterms:modified xsi:type="dcterms:W3CDTF">2025-10-02T08:16:01Z</dcterms:modified>
</cp:coreProperties>
</file>